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12192000" cy="6858000"/>
  <p:embeddedFontLst>
    <p:embeddedFont>
      <p:font typeface="Segoe Print" pitchFamily="2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3059" y="234772"/>
            <a:ext cx="11485880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A5215"/>
                </a:solidFill>
                <a:latin typeface="Segoe Print"/>
                <a:cs typeface="Segoe Print"/>
              </a:defRPr>
            </a:lvl1pPr>
          </a:lstStyle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3014" y="1369822"/>
            <a:ext cx="15875" cy="3828415"/>
          </a:xfrm>
          <a:custGeom>
            <a:avLst/>
            <a:gdLst/>
            <a:ahLst/>
            <a:cxnLst/>
            <a:rect l="l" t="t" r="r" b="b"/>
            <a:pathLst>
              <a:path w="15875" h="3828415">
                <a:moveTo>
                  <a:pt x="8398" y="0"/>
                </a:moveTo>
                <a:lnTo>
                  <a:pt x="7346" y="53505"/>
                </a:lnTo>
                <a:lnTo>
                  <a:pt x="6497" y="106985"/>
                </a:lnTo>
                <a:lnTo>
                  <a:pt x="5793" y="160415"/>
                </a:lnTo>
                <a:lnTo>
                  <a:pt x="5176" y="213769"/>
                </a:lnTo>
                <a:lnTo>
                  <a:pt x="4588" y="267024"/>
                </a:lnTo>
                <a:lnTo>
                  <a:pt x="3972" y="320152"/>
                </a:lnTo>
                <a:lnTo>
                  <a:pt x="3270" y="373131"/>
                </a:lnTo>
                <a:lnTo>
                  <a:pt x="2423" y="425933"/>
                </a:lnTo>
                <a:lnTo>
                  <a:pt x="1375" y="478536"/>
                </a:lnTo>
                <a:lnTo>
                  <a:pt x="1375" y="956944"/>
                </a:lnTo>
                <a:lnTo>
                  <a:pt x="877" y="1007631"/>
                </a:lnTo>
                <a:lnTo>
                  <a:pt x="490" y="1058265"/>
                </a:lnTo>
                <a:lnTo>
                  <a:pt x="207" y="1108850"/>
                </a:lnTo>
                <a:lnTo>
                  <a:pt x="23" y="1159390"/>
                </a:lnTo>
                <a:lnTo>
                  <a:pt x="0" y="1310763"/>
                </a:lnTo>
                <a:lnTo>
                  <a:pt x="147" y="1361149"/>
                </a:lnTo>
                <a:lnTo>
                  <a:pt x="363" y="1411504"/>
                </a:lnTo>
                <a:lnTo>
                  <a:pt x="640" y="1461831"/>
                </a:lnTo>
                <a:lnTo>
                  <a:pt x="972" y="1512134"/>
                </a:lnTo>
                <a:lnTo>
                  <a:pt x="1354" y="1562414"/>
                </a:lnTo>
                <a:lnTo>
                  <a:pt x="1778" y="1612676"/>
                </a:lnTo>
                <a:lnTo>
                  <a:pt x="2239" y="1662921"/>
                </a:lnTo>
                <a:lnTo>
                  <a:pt x="3247" y="1763377"/>
                </a:lnTo>
                <a:lnTo>
                  <a:pt x="4880" y="1914016"/>
                </a:lnTo>
                <a:lnTo>
                  <a:pt x="4760" y="2445968"/>
                </a:lnTo>
                <a:lnTo>
                  <a:pt x="4438" y="2499477"/>
                </a:lnTo>
                <a:lnTo>
                  <a:pt x="3972" y="2552925"/>
                </a:lnTo>
                <a:lnTo>
                  <a:pt x="3419" y="2606289"/>
                </a:lnTo>
                <a:lnTo>
                  <a:pt x="2837" y="2659544"/>
                </a:lnTo>
                <a:lnTo>
                  <a:pt x="2284" y="2712663"/>
                </a:lnTo>
                <a:lnTo>
                  <a:pt x="1818" y="2765623"/>
                </a:lnTo>
                <a:lnTo>
                  <a:pt x="1495" y="2818397"/>
                </a:lnTo>
                <a:lnTo>
                  <a:pt x="1384" y="2921630"/>
                </a:lnTo>
                <a:lnTo>
                  <a:pt x="1503" y="3123849"/>
                </a:lnTo>
                <a:lnTo>
                  <a:pt x="1596" y="3174304"/>
                </a:lnTo>
                <a:lnTo>
                  <a:pt x="1726" y="3224724"/>
                </a:lnTo>
                <a:lnTo>
                  <a:pt x="1899" y="3275112"/>
                </a:lnTo>
                <a:lnTo>
                  <a:pt x="2122" y="3325471"/>
                </a:lnTo>
                <a:lnTo>
                  <a:pt x="2399" y="3375803"/>
                </a:lnTo>
                <a:lnTo>
                  <a:pt x="2738" y="3426112"/>
                </a:lnTo>
                <a:lnTo>
                  <a:pt x="3145" y="3476399"/>
                </a:lnTo>
                <a:lnTo>
                  <a:pt x="3625" y="3526667"/>
                </a:lnTo>
                <a:lnTo>
                  <a:pt x="4185" y="3576919"/>
                </a:lnTo>
                <a:lnTo>
                  <a:pt x="4831" y="3627158"/>
                </a:lnTo>
                <a:lnTo>
                  <a:pt x="5569" y="3677386"/>
                </a:lnTo>
                <a:lnTo>
                  <a:pt x="6406" y="3727606"/>
                </a:lnTo>
                <a:lnTo>
                  <a:pt x="7347" y="3777821"/>
                </a:lnTo>
                <a:lnTo>
                  <a:pt x="8398" y="3828033"/>
                </a:lnTo>
                <a:lnTo>
                  <a:pt x="10036" y="3677386"/>
                </a:lnTo>
                <a:lnTo>
                  <a:pt x="11045" y="3576919"/>
                </a:lnTo>
                <a:lnTo>
                  <a:pt x="11507" y="3526667"/>
                </a:lnTo>
                <a:lnTo>
                  <a:pt x="11931" y="3476399"/>
                </a:lnTo>
                <a:lnTo>
                  <a:pt x="12313" y="3426112"/>
                </a:lnTo>
                <a:lnTo>
                  <a:pt x="12645" y="3375803"/>
                </a:lnTo>
                <a:lnTo>
                  <a:pt x="12922" y="3325471"/>
                </a:lnTo>
                <a:lnTo>
                  <a:pt x="13138" y="3275112"/>
                </a:lnTo>
                <a:lnTo>
                  <a:pt x="13286" y="3224724"/>
                </a:lnTo>
                <a:lnTo>
                  <a:pt x="13263" y="3073357"/>
                </a:lnTo>
                <a:lnTo>
                  <a:pt x="13080" y="3022825"/>
                </a:lnTo>
                <a:lnTo>
                  <a:pt x="12798" y="2972250"/>
                </a:lnTo>
                <a:lnTo>
                  <a:pt x="12412" y="2921630"/>
                </a:lnTo>
                <a:lnTo>
                  <a:pt x="11916" y="2870961"/>
                </a:lnTo>
                <a:lnTo>
                  <a:pt x="11796" y="2818397"/>
                </a:lnTo>
                <a:lnTo>
                  <a:pt x="11472" y="2765623"/>
                </a:lnTo>
                <a:lnTo>
                  <a:pt x="11004" y="2712663"/>
                </a:lnTo>
                <a:lnTo>
                  <a:pt x="10449" y="2659544"/>
                </a:lnTo>
                <a:lnTo>
                  <a:pt x="9865" y="2606289"/>
                </a:lnTo>
                <a:lnTo>
                  <a:pt x="9310" y="2552925"/>
                </a:lnTo>
                <a:lnTo>
                  <a:pt x="8842" y="2499477"/>
                </a:lnTo>
                <a:lnTo>
                  <a:pt x="8519" y="2445968"/>
                </a:lnTo>
                <a:lnTo>
                  <a:pt x="8519" y="2339861"/>
                </a:lnTo>
                <a:lnTo>
                  <a:pt x="8842" y="2287088"/>
                </a:lnTo>
                <a:lnTo>
                  <a:pt x="9310" y="2234132"/>
                </a:lnTo>
                <a:lnTo>
                  <a:pt x="9865" y="2181019"/>
                </a:lnTo>
                <a:lnTo>
                  <a:pt x="10449" y="2127775"/>
                </a:lnTo>
                <a:lnTo>
                  <a:pt x="11004" y="2074427"/>
                </a:lnTo>
                <a:lnTo>
                  <a:pt x="11472" y="2021000"/>
                </a:lnTo>
                <a:lnTo>
                  <a:pt x="11796" y="1967521"/>
                </a:lnTo>
                <a:lnTo>
                  <a:pt x="11916" y="1914016"/>
                </a:lnTo>
                <a:lnTo>
                  <a:pt x="12025" y="1813593"/>
                </a:lnTo>
                <a:lnTo>
                  <a:pt x="12151" y="1763377"/>
                </a:lnTo>
                <a:lnTo>
                  <a:pt x="12317" y="1713154"/>
                </a:lnTo>
                <a:lnTo>
                  <a:pt x="12517" y="1662921"/>
                </a:lnTo>
                <a:lnTo>
                  <a:pt x="12993" y="1562414"/>
                </a:lnTo>
                <a:lnTo>
                  <a:pt x="14345" y="1310763"/>
                </a:lnTo>
                <a:lnTo>
                  <a:pt x="14821" y="1209887"/>
                </a:lnTo>
                <a:lnTo>
                  <a:pt x="15021" y="1159390"/>
                </a:lnTo>
                <a:lnTo>
                  <a:pt x="15187" y="1108850"/>
                </a:lnTo>
                <a:lnTo>
                  <a:pt x="15313" y="1058265"/>
                </a:lnTo>
                <a:lnTo>
                  <a:pt x="15301" y="904380"/>
                </a:lnTo>
                <a:lnTo>
                  <a:pt x="14979" y="851607"/>
                </a:lnTo>
                <a:lnTo>
                  <a:pt x="14513" y="798651"/>
                </a:lnTo>
                <a:lnTo>
                  <a:pt x="13960" y="745538"/>
                </a:lnTo>
                <a:lnTo>
                  <a:pt x="13378" y="692294"/>
                </a:lnTo>
                <a:lnTo>
                  <a:pt x="12825" y="638946"/>
                </a:lnTo>
                <a:lnTo>
                  <a:pt x="12359" y="585519"/>
                </a:lnTo>
                <a:lnTo>
                  <a:pt x="12036" y="532040"/>
                </a:lnTo>
                <a:lnTo>
                  <a:pt x="11786" y="320152"/>
                </a:lnTo>
                <a:lnTo>
                  <a:pt x="11607" y="267024"/>
                </a:lnTo>
                <a:lnTo>
                  <a:pt x="11313" y="213769"/>
                </a:lnTo>
                <a:lnTo>
                  <a:pt x="10874" y="160415"/>
                </a:lnTo>
                <a:lnTo>
                  <a:pt x="10261" y="106985"/>
                </a:lnTo>
                <a:lnTo>
                  <a:pt x="9445" y="53505"/>
                </a:lnTo>
                <a:lnTo>
                  <a:pt x="8398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10640" y="1389761"/>
            <a:ext cx="15875" cy="3837304"/>
          </a:xfrm>
          <a:custGeom>
            <a:avLst/>
            <a:gdLst/>
            <a:ahLst/>
            <a:cxnLst/>
            <a:rect l="l" t="t" r="r" b="b"/>
            <a:pathLst>
              <a:path w="15875" h="3837304">
                <a:moveTo>
                  <a:pt x="8318" y="0"/>
                </a:moveTo>
                <a:lnTo>
                  <a:pt x="4889" y="0"/>
                </a:lnTo>
                <a:lnTo>
                  <a:pt x="4768" y="53504"/>
                </a:lnTo>
                <a:lnTo>
                  <a:pt x="4441" y="106983"/>
                </a:lnTo>
                <a:lnTo>
                  <a:pt x="3968" y="160410"/>
                </a:lnTo>
                <a:lnTo>
                  <a:pt x="3407" y="213758"/>
                </a:lnTo>
                <a:lnTo>
                  <a:pt x="2816" y="267002"/>
                </a:lnTo>
                <a:lnTo>
                  <a:pt x="2255" y="320115"/>
                </a:lnTo>
                <a:lnTo>
                  <a:pt x="1782" y="373071"/>
                </a:lnTo>
                <a:lnTo>
                  <a:pt x="1455" y="425844"/>
                </a:lnTo>
                <a:lnTo>
                  <a:pt x="1333" y="959992"/>
                </a:lnTo>
                <a:lnTo>
                  <a:pt x="848" y="1010228"/>
                </a:lnTo>
                <a:lnTo>
                  <a:pt x="471" y="1060510"/>
                </a:lnTo>
                <a:lnTo>
                  <a:pt x="196" y="1110835"/>
                </a:lnTo>
                <a:lnTo>
                  <a:pt x="17" y="1161202"/>
                </a:lnTo>
                <a:lnTo>
                  <a:pt x="0" y="1312525"/>
                </a:lnTo>
                <a:lnTo>
                  <a:pt x="147" y="1363032"/>
                </a:lnTo>
                <a:lnTo>
                  <a:pt x="362" y="1413568"/>
                </a:lnTo>
                <a:lnTo>
                  <a:pt x="637" y="1464130"/>
                </a:lnTo>
                <a:lnTo>
                  <a:pt x="968" y="1514717"/>
                </a:lnTo>
                <a:lnTo>
                  <a:pt x="1347" y="1565326"/>
                </a:lnTo>
                <a:lnTo>
                  <a:pt x="1771" y="1615953"/>
                </a:lnTo>
                <a:lnTo>
                  <a:pt x="2231" y="1666598"/>
                </a:lnTo>
                <a:lnTo>
                  <a:pt x="2723" y="1717256"/>
                </a:lnTo>
                <a:lnTo>
                  <a:pt x="3779" y="1818607"/>
                </a:lnTo>
                <a:lnTo>
                  <a:pt x="4889" y="1919986"/>
                </a:lnTo>
                <a:lnTo>
                  <a:pt x="4768" y="2452031"/>
                </a:lnTo>
                <a:lnTo>
                  <a:pt x="4441" y="2505540"/>
                </a:lnTo>
                <a:lnTo>
                  <a:pt x="3968" y="2559050"/>
                </a:lnTo>
                <a:lnTo>
                  <a:pt x="3407" y="2612559"/>
                </a:lnTo>
                <a:lnTo>
                  <a:pt x="2816" y="2666068"/>
                </a:lnTo>
                <a:lnTo>
                  <a:pt x="2255" y="2719578"/>
                </a:lnTo>
                <a:lnTo>
                  <a:pt x="1782" y="2773087"/>
                </a:lnTo>
                <a:lnTo>
                  <a:pt x="1455" y="2826596"/>
                </a:lnTo>
                <a:lnTo>
                  <a:pt x="1406" y="3131608"/>
                </a:lnTo>
                <a:lnTo>
                  <a:pt x="1599" y="3282854"/>
                </a:lnTo>
                <a:lnTo>
                  <a:pt x="1711" y="3333293"/>
                </a:lnTo>
                <a:lnTo>
                  <a:pt x="1852" y="3383736"/>
                </a:lnTo>
                <a:lnTo>
                  <a:pt x="2024" y="3434175"/>
                </a:lnTo>
                <a:lnTo>
                  <a:pt x="2229" y="3484606"/>
                </a:lnTo>
                <a:lnTo>
                  <a:pt x="2472" y="3535023"/>
                </a:lnTo>
                <a:lnTo>
                  <a:pt x="2756" y="3585421"/>
                </a:lnTo>
                <a:lnTo>
                  <a:pt x="3083" y="3635794"/>
                </a:lnTo>
                <a:lnTo>
                  <a:pt x="3457" y="3686136"/>
                </a:lnTo>
                <a:lnTo>
                  <a:pt x="3881" y="3736442"/>
                </a:lnTo>
                <a:lnTo>
                  <a:pt x="4357" y="3786706"/>
                </a:lnTo>
                <a:lnTo>
                  <a:pt x="4889" y="3836924"/>
                </a:lnTo>
                <a:lnTo>
                  <a:pt x="8318" y="3836924"/>
                </a:lnTo>
                <a:lnTo>
                  <a:pt x="9975" y="3686136"/>
                </a:lnTo>
                <a:lnTo>
                  <a:pt x="10996" y="3585421"/>
                </a:lnTo>
                <a:lnTo>
                  <a:pt x="11463" y="3535023"/>
                </a:lnTo>
                <a:lnTo>
                  <a:pt x="11893" y="3484606"/>
                </a:lnTo>
                <a:lnTo>
                  <a:pt x="12279" y="3434175"/>
                </a:lnTo>
                <a:lnTo>
                  <a:pt x="12616" y="3383736"/>
                </a:lnTo>
                <a:lnTo>
                  <a:pt x="12896" y="3333293"/>
                </a:lnTo>
                <a:lnTo>
                  <a:pt x="13115" y="3282854"/>
                </a:lnTo>
                <a:lnTo>
                  <a:pt x="13264" y="3232423"/>
                </a:lnTo>
                <a:lnTo>
                  <a:pt x="13241" y="3081235"/>
                </a:lnTo>
                <a:lnTo>
                  <a:pt x="13055" y="3030893"/>
                </a:lnTo>
                <a:lnTo>
                  <a:pt x="12769" y="2980587"/>
                </a:lnTo>
                <a:lnTo>
                  <a:pt x="12378" y="2930323"/>
                </a:lnTo>
                <a:lnTo>
                  <a:pt x="11874" y="2880106"/>
                </a:lnTo>
                <a:lnTo>
                  <a:pt x="11753" y="2826596"/>
                </a:lnTo>
                <a:lnTo>
                  <a:pt x="11426" y="2773087"/>
                </a:lnTo>
                <a:lnTo>
                  <a:pt x="10953" y="2719578"/>
                </a:lnTo>
                <a:lnTo>
                  <a:pt x="10392" y="2666068"/>
                </a:lnTo>
                <a:lnTo>
                  <a:pt x="9801" y="2612559"/>
                </a:lnTo>
                <a:lnTo>
                  <a:pt x="9240" y="2559050"/>
                </a:lnTo>
                <a:lnTo>
                  <a:pt x="8767" y="2505540"/>
                </a:lnTo>
                <a:lnTo>
                  <a:pt x="8440" y="2452031"/>
                </a:lnTo>
                <a:lnTo>
                  <a:pt x="8440" y="2345016"/>
                </a:lnTo>
                <a:lnTo>
                  <a:pt x="8767" y="2291536"/>
                </a:lnTo>
                <a:lnTo>
                  <a:pt x="9240" y="2238106"/>
                </a:lnTo>
                <a:lnTo>
                  <a:pt x="9801" y="2184752"/>
                </a:lnTo>
                <a:lnTo>
                  <a:pt x="10392" y="2131497"/>
                </a:lnTo>
                <a:lnTo>
                  <a:pt x="10953" y="2078369"/>
                </a:lnTo>
                <a:lnTo>
                  <a:pt x="11426" y="2025390"/>
                </a:lnTo>
                <a:lnTo>
                  <a:pt x="11753" y="1972588"/>
                </a:lnTo>
                <a:lnTo>
                  <a:pt x="11874" y="1919986"/>
                </a:lnTo>
                <a:lnTo>
                  <a:pt x="11984" y="1818607"/>
                </a:lnTo>
                <a:lnTo>
                  <a:pt x="12112" y="1767927"/>
                </a:lnTo>
                <a:lnTo>
                  <a:pt x="12281" y="1717256"/>
                </a:lnTo>
                <a:lnTo>
                  <a:pt x="12484" y="1666598"/>
                </a:lnTo>
                <a:lnTo>
                  <a:pt x="12967" y="1565326"/>
                </a:lnTo>
                <a:lnTo>
                  <a:pt x="14338" y="1312525"/>
                </a:lnTo>
                <a:lnTo>
                  <a:pt x="14821" y="1211607"/>
                </a:lnTo>
                <a:lnTo>
                  <a:pt x="15024" y="1161202"/>
                </a:lnTo>
                <a:lnTo>
                  <a:pt x="15192" y="1110835"/>
                </a:lnTo>
                <a:lnTo>
                  <a:pt x="15321" y="1060510"/>
                </a:lnTo>
                <a:lnTo>
                  <a:pt x="15309" y="906483"/>
                </a:lnTo>
                <a:lnTo>
                  <a:pt x="14982" y="852974"/>
                </a:lnTo>
                <a:lnTo>
                  <a:pt x="14509" y="799465"/>
                </a:lnTo>
                <a:lnTo>
                  <a:pt x="13948" y="745955"/>
                </a:lnTo>
                <a:lnTo>
                  <a:pt x="13357" y="692446"/>
                </a:lnTo>
                <a:lnTo>
                  <a:pt x="12796" y="638937"/>
                </a:lnTo>
                <a:lnTo>
                  <a:pt x="12323" y="585427"/>
                </a:lnTo>
                <a:lnTo>
                  <a:pt x="11996" y="531918"/>
                </a:lnTo>
                <a:lnTo>
                  <a:pt x="11743" y="320115"/>
                </a:lnTo>
                <a:lnTo>
                  <a:pt x="11562" y="267002"/>
                </a:lnTo>
                <a:lnTo>
                  <a:pt x="11265" y="213758"/>
                </a:lnTo>
                <a:lnTo>
                  <a:pt x="10821" y="160410"/>
                </a:lnTo>
                <a:lnTo>
                  <a:pt x="10201" y="106983"/>
                </a:lnTo>
                <a:lnTo>
                  <a:pt x="9377" y="53504"/>
                </a:lnTo>
                <a:lnTo>
                  <a:pt x="8318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47305" y="5725772"/>
            <a:ext cx="5129530" cy="13970"/>
          </a:xfrm>
          <a:custGeom>
            <a:avLst/>
            <a:gdLst/>
            <a:ahLst/>
            <a:cxnLst/>
            <a:rect l="l" t="t" r="r" b="b"/>
            <a:pathLst>
              <a:path w="5129530" h="13970">
                <a:moveTo>
                  <a:pt x="1084571" y="4"/>
                </a:moveTo>
                <a:lnTo>
                  <a:pt x="0" y="4480"/>
                </a:lnTo>
                <a:lnTo>
                  <a:pt x="0" y="7591"/>
                </a:lnTo>
                <a:lnTo>
                  <a:pt x="1282280" y="13814"/>
                </a:lnTo>
                <a:lnTo>
                  <a:pt x="2564599" y="10703"/>
                </a:lnTo>
                <a:lnTo>
                  <a:pt x="5129110" y="7591"/>
                </a:lnTo>
                <a:lnTo>
                  <a:pt x="5129110" y="4480"/>
                </a:lnTo>
                <a:lnTo>
                  <a:pt x="3202774" y="4480"/>
                </a:lnTo>
                <a:lnTo>
                  <a:pt x="1282280" y="1381"/>
                </a:lnTo>
                <a:lnTo>
                  <a:pt x="1084571" y="4"/>
                </a:lnTo>
                <a:close/>
              </a:path>
              <a:path w="5129530" h="13970">
                <a:moveTo>
                  <a:pt x="5129110" y="7591"/>
                </a:moveTo>
                <a:lnTo>
                  <a:pt x="3202774" y="7591"/>
                </a:lnTo>
                <a:lnTo>
                  <a:pt x="4204425" y="11989"/>
                </a:lnTo>
                <a:lnTo>
                  <a:pt x="5129110" y="7591"/>
                </a:lnTo>
                <a:close/>
              </a:path>
              <a:path w="5129530" h="13970">
                <a:moveTo>
                  <a:pt x="3846918" y="1381"/>
                </a:moveTo>
                <a:lnTo>
                  <a:pt x="3202774" y="4480"/>
                </a:lnTo>
                <a:lnTo>
                  <a:pt x="5129110" y="4480"/>
                </a:lnTo>
                <a:lnTo>
                  <a:pt x="3846918" y="1381"/>
                </a:lnTo>
                <a:close/>
              </a:path>
              <a:path w="5129530" h="13970">
                <a:moveTo>
                  <a:pt x="1690908" y="0"/>
                </a:moveTo>
                <a:lnTo>
                  <a:pt x="1282280" y="1381"/>
                </a:lnTo>
                <a:lnTo>
                  <a:pt x="2564599" y="1381"/>
                </a:lnTo>
                <a:lnTo>
                  <a:pt x="1690908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247305" y="859156"/>
            <a:ext cx="5041900" cy="13335"/>
          </a:xfrm>
          <a:custGeom>
            <a:avLst/>
            <a:gdLst/>
            <a:ahLst/>
            <a:cxnLst/>
            <a:rect l="l" t="t" r="r" b="b"/>
            <a:pathLst>
              <a:path w="5041900" h="13334">
                <a:moveTo>
                  <a:pt x="906440" y="1934"/>
                </a:moveTo>
                <a:lnTo>
                  <a:pt x="0" y="6602"/>
                </a:lnTo>
                <a:lnTo>
                  <a:pt x="50363" y="7377"/>
                </a:lnTo>
                <a:lnTo>
                  <a:pt x="1258912" y="13333"/>
                </a:lnTo>
                <a:lnTo>
                  <a:pt x="4727502" y="9904"/>
                </a:lnTo>
                <a:lnTo>
                  <a:pt x="5041607" y="6602"/>
                </a:lnTo>
                <a:lnTo>
                  <a:pt x="1891372" y="6602"/>
                </a:lnTo>
                <a:lnTo>
                  <a:pt x="906440" y="1934"/>
                </a:lnTo>
                <a:close/>
              </a:path>
              <a:path w="5041900" h="13334">
                <a:moveTo>
                  <a:pt x="4727502" y="9904"/>
                </a:moveTo>
                <a:lnTo>
                  <a:pt x="2517863" y="9904"/>
                </a:lnTo>
                <a:lnTo>
                  <a:pt x="3782656" y="13333"/>
                </a:lnTo>
                <a:lnTo>
                  <a:pt x="4409147" y="13333"/>
                </a:lnTo>
                <a:lnTo>
                  <a:pt x="4423976" y="13112"/>
                </a:lnTo>
                <a:lnTo>
                  <a:pt x="4727502" y="9904"/>
                </a:lnTo>
                <a:close/>
              </a:path>
              <a:path w="5041900" h="13334">
                <a:moveTo>
                  <a:pt x="3834492" y="0"/>
                </a:moveTo>
                <a:lnTo>
                  <a:pt x="1891372" y="6602"/>
                </a:lnTo>
                <a:lnTo>
                  <a:pt x="5041607" y="6602"/>
                </a:lnTo>
                <a:lnTo>
                  <a:pt x="3834492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117" y="5342535"/>
            <a:ext cx="511949" cy="4724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4398" y="5354053"/>
            <a:ext cx="534543" cy="4699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6840" y="798068"/>
            <a:ext cx="489331" cy="46736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43229" y="788288"/>
            <a:ext cx="492125" cy="421640"/>
          </a:xfrm>
          <a:custGeom>
            <a:avLst/>
            <a:gdLst/>
            <a:ahLst/>
            <a:cxnLst/>
            <a:rect l="l" t="t" r="r" b="b"/>
            <a:pathLst>
              <a:path w="492125" h="421640">
                <a:moveTo>
                  <a:pt x="491883" y="59690"/>
                </a:moveTo>
                <a:lnTo>
                  <a:pt x="460235" y="16510"/>
                </a:lnTo>
                <a:lnTo>
                  <a:pt x="415213" y="2540"/>
                </a:lnTo>
                <a:lnTo>
                  <a:pt x="399313" y="25"/>
                </a:lnTo>
                <a:lnTo>
                  <a:pt x="399313" y="2578"/>
                </a:lnTo>
                <a:lnTo>
                  <a:pt x="398411" y="2603"/>
                </a:lnTo>
                <a:lnTo>
                  <a:pt x="399211" y="2540"/>
                </a:lnTo>
                <a:lnTo>
                  <a:pt x="399313" y="25"/>
                </a:lnTo>
                <a:lnTo>
                  <a:pt x="378802" y="1041"/>
                </a:lnTo>
                <a:lnTo>
                  <a:pt x="378802" y="15113"/>
                </a:lnTo>
                <a:lnTo>
                  <a:pt x="377825" y="15265"/>
                </a:lnTo>
                <a:lnTo>
                  <a:pt x="378802" y="15113"/>
                </a:lnTo>
                <a:lnTo>
                  <a:pt x="378802" y="1041"/>
                </a:lnTo>
                <a:lnTo>
                  <a:pt x="348907" y="2540"/>
                </a:lnTo>
                <a:lnTo>
                  <a:pt x="335051" y="5892"/>
                </a:lnTo>
                <a:lnTo>
                  <a:pt x="335051" y="19050"/>
                </a:lnTo>
                <a:lnTo>
                  <a:pt x="308927" y="26670"/>
                </a:lnTo>
                <a:lnTo>
                  <a:pt x="283806" y="36830"/>
                </a:lnTo>
                <a:lnTo>
                  <a:pt x="235242" y="57150"/>
                </a:lnTo>
                <a:lnTo>
                  <a:pt x="211785" y="67310"/>
                </a:lnTo>
                <a:lnTo>
                  <a:pt x="189344" y="77470"/>
                </a:lnTo>
                <a:lnTo>
                  <a:pt x="168808" y="84670"/>
                </a:lnTo>
                <a:lnTo>
                  <a:pt x="168808" y="103251"/>
                </a:lnTo>
                <a:lnTo>
                  <a:pt x="167525" y="104140"/>
                </a:lnTo>
                <a:lnTo>
                  <a:pt x="162826" y="103682"/>
                </a:lnTo>
                <a:lnTo>
                  <a:pt x="168808" y="103251"/>
                </a:lnTo>
                <a:lnTo>
                  <a:pt x="168808" y="84670"/>
                </a:lnTo>
                <a:lnTo>
                  <a:pt x="167576" y="85090"/>
                </a:lnTo>
                <a:lnTo>
                  <a:pt x="146138" y="91440"/>
                </a:lnTo>
                <a:lnTo>
                  <a:pt x="158940" y="85090"/>
                </a:lnTo>
                <a:lnTo>
                  <a:pt x="171081" y="78740"/>
                </a:lnTo>
                <a:lnTo>
                  <a:pt x="183222" y="73660"/>
                </a:lnTo>
                <a:lnTo>
                  <a:pt x="196037" y="69850"/>
                </a:lnTo>
                <a:lnTo>
                  <a:pt x="228777" y="53340"/>
                </a:lnTo>
                <a:lnTo>
                  <a:pt x="262864" y="38100"/>
                </a:lnTo>
                <a:lnTo>
                  <a:pt x="298284" y="26670"/>
                </a:lnTo>
                <a:lnTo>
                  <a:pt x="335051" y="19050"/>
                </a:lnTo>
                <a:lnTo>
                  <a:pt x="335051" y="5892"/>
                </a:lnTo>
                <a:lnTo>
                  <a:pt x="296278" y="15240"/>
                </a:lnTo>
                <a:lnTo>
                  <a:pt x="244322" y="34290"/>
                </a:lnTo>
                <a:lnTo>
                  <a:pt x="196037" y="53340"/>
                </a:lnTo>
                <a:lnTo>
                  <a:pt x="177990" y="62230"/>
                </a:lnTo>
                <a:lnTo>
                  <a:pt x="161277" y="69850"/>
                </a:lnTo>
                <a:lnTo>
                  <a:pt x="145910" y="74930"/>
                </a:lnTo>
                <a:lnTo>
                  <a:pt x="131876" y="78740"/>
                </a:lnTo>
                <a:lnTo>
                  <a:pt x="126352" y="55880"/>
                </a:lnTo>
                <a:lnTo>
                  <a:pt x="125298" y="54775"/>
                </a:lnTo>
                <a:lnTo>
                  <a:pt x="125298" y="65417"/>
                </a:lnTo>
                <a:lnTo>
                  <a:pt x="125069" y="64579"/>
                </a:lnTo>
                <a:lnTo>
                  <a:pt x="125196" y="64770"/>
                </a:lnTo>
                <a:lnTo>
                  <a:pt x="125298" y="65417"/>
                </a:lnTo>
                <a:lnTo>
                  <a:pt x="125298" y="54775"/>
                </a:lnTo>
                <a:lnTo>
                  <a:pt x="111823" y="40640"/>
                </a:lnTo>
                <a:lnTo>
                  <a:pt x="110490" y="40068"/>
                </a:lnTo>
                <a:lnTo>
                  <a:pt x="110490" y="91440"/>
                </a:lnTo>
                <a:lnTo>
                  <a:pt x="96342" y="96520"/>
                </a:lnTo>
                <a:lnTo>
                  <a:pt x="77520" y="99060"/>
                </a:lnTo>
                <a:lnTo>
                  <a:pt x="57353" y="97790"/>
                </a:lnTo>
                <a:lnTo>
                  <a:pt x="40246" y="95402"/>
                </a:lnTo>
                <a:lnTo>
                  <a:pt x="39204" y="91897"/>
                </a:lnTo>
                <a:lnTo>
                  <a:pt x="39204" y="85090"/>
                </a:lnTo>
                <a:lnTo>
                  <a:pt x="36398" y="83108"/>
                </a:lnTo>
                <a:lnTo>
                  <a:pt x="36398" y="107353"/>
                </a:lnTo>
                <a:lnTo>
                  <a:pt x="30568" y="106680"/>
                </a:lnTo>
                <a:lnTo>
                  <a:pt x="21386" y="104140"/>
                </a:lnTo>
                <a:lnTo>
                  <a:pt x="20929" y="103416"/>
                </a:lnTo>
                <a:lnTo>
                  <a:pt x="36398" y="107353"/>
                </a:lnTo>
                <a:lnTo>
                  <a:pt x="36398" y="83108"/>
                </a:lnTo>
                <a:lnTo>
                  <a:pt x="34747" y="79159"/>
                </a:lnTo>
                <a:lnTo>
                  <a:pt x="33629" y="74930"/>
                </a:lnTo>
                <a:lnTo>
                  <a:pt x="32969" y="69850"/>
                </a:lnTo>
                <a:lnTo>
                  <a:pt x="33629" y="63500"/>
                </a:lnTo>
                <a:lnTo>
                  <a:pt x="35648" y="57150"/>
                </a:lnTo>
                <a:lnTo>
                  <a:pt x="49504" y="53340"/>
                </a:lnTo>
                <a:lnTo>
                  <a:pt x="63703" y="52070"/>
                </a:lnTo>
                <a:lnTo>
                  <a:pt x="77241" y="54610"/>
                </a:lnTo>
                <a:lnTo>
                  <a:pt x="108648" y="82550"/>
                </a:lnTo>
                <a:lnTo>
                  <a:pt x="110490" y="91440"/>
                </a:lnTo>
                <a:lnTo>
                  <a:pt x="110490" y="40068"/>
                </a:lnTo>
                <a:lnTo>
                  <a:pt x="104851" y="37630"/>
                </a:lnTo>
                <a:lnTo>
                  <a:pt x="104851" y="54940"/>
                </a:lnTo>
                <a:lnTo>
                  <a:pt x="104114" y="54648"/>
                </a:lnTo>
                <a:lnTo>
                  <a:pt x="99796" y="50800"/>
                </a:lnTo>
                <a:lnTo>
                  <a:pt x="96240" y="50800"/>
                </a:lnTo>
                <a:lnTo>
                  <a:pt x="86042" y="45720"/>
                </a:lnTo>
                <a:lnTo>
                  <a:pt x="81114" y="44450"/>
                </a:lnTo>
                <a:lnTo>
                  <a:pt x="76187" y="43180"/>
                </a:lnTo>
                <a:lnTo>
                  <a:pt x="65659" y="41910"/>
                </a:lnTo>
                <a:lnTo>
                  <a:pt x="53467" y="44450"/>
                </a:lnTo>
                <a:lnTo>
                  <a:pt x="53581" y="44246"/>
                </a:lnTo>
                <a:lnTo>
                  <a:pt x="63563" y="34290"/>
                </a:lnTo>
                <a:lnTo>
                  <a:pt x="67716" y="34290"/>
                </a:lnTo>
                <a:lnTo>
                  <a:pt x="78854" y="36830"/>
                </a:lnTo>
                <a:lnTo>
                  <a:pt x="89992" y="41910"/>
                </a:lnTo>
                <a:lnTo>
                  <a:pt x="99796" y="49530"/>
                </a:lnTo>
                <a:lnTo>
                  <a:pt x="104851" y="54940"/>
                </a:lnTo>
                <a:lnTo>
                  <a:pt x="104851" y="37630"/>
                </a:lnTo>
                <a:lnTo>
                  <a:pt x="97142" y="34290"/>
                </a:lnTo>
                <a:lnTo>
                  <a:pt x="91274" y="31750"/>
                </a:lnTo>
                <a:lnTo>
                  <a:pt x="67716" y="27940"/>
                </a:lnTo>
                <a:lnTo>
                  <a:pt x="44157" y="31750"/>
                </a:lnTo>
                <a:lnTo>
                  <a:pt x="23609" y="39370"/>
                </a:lnTo>
                <a:lnTo>
                  <a:pt x="17170" y="45567"/>
                </a:lnTo>
                <a:lnTo>
                  <a:pt x="17170" y="97307"/>
                </a:lnTo>
                <a:lnTo>
                  <a:pt x="16700" y="96520"/>
                </a:lnTo>
                <a:lnTo>
                  <a:pt x="13360" y="88900"/>
                </a:lnTo>
                <a:lnTo>
                  <a:pt x="12293" y="84226"/>
                </a:lnTo>
                <a:lnTo>
                  <a:pt x="17170" y="97307"/>
                </a:lnTo>
                <a:lnTo>
                  <a:pt x="17170" y="45567"/>
                </a:lnTo>
                <a:lnTo>
                  <a:pt x="9080" y="53340"/>
                </a:lnTo>
                <a:lnTo>
                  <a:pt x="3568" y="72390"/>
                </a:lnTo>
                <a:lnTo>
                  <a:pt x="4229" y="81280"/>
                </a:lnTo>
                <a:lnTo>
                  <a:pt x="6235" y="90170"/>
                </a:lnTo>
                <a:lnTo>
                  <a:pt x="9575" y="97790"/>
                </a:lnTo>
                <a:lnTo>
                  <a:pt x="14262" y="106680"/>
                </a:lnTo>
                <a:lnTo>
                  <a:pt x="17818" y="106680"/>
                </a:lnTo>
                <a:lnTo>
                  <a:pt x="27051" y="110490"/>
                </a:lnTo>
                <a:lnTo>
                  <a:pt x="38303" y="113030"/>
                </a:lnTo>
                <a:lnTo>
                  <a:pt x="50888" y="114300"/>
                </a:lnTo>
                <a:lnTo>
                  <a:pt x="64160" y="116840"/>
                </a:lnTo>
                <a:lnTo>
                  <a:pt x="83312" y="116840"/>
                </a:lnTo>
                <a:lnTo>
                  <a:pt x="99796" y="119380"/>
                </a:lnTo>
                <a:lnTo>
                  <a:pt x="99796" y="125730"/>
                </a:lnTo>
                <a:lnTo>
                  <a:pt x="99796" y="142240"/>
                </a:lnTo>
                <a:lnTo>
                  <a:pt x="92659" y="161290"/>
                </a:lnTo>
                <a:lnTo>
                  <a:pt x="82867" y="179070"/>
                </a:lnTo>
                <a:lnTo>
                  <a:pt x="60591" y="217170"/>
                </a:lnTo>
                <a:lnTo>
                  <a:pt x="39204" y="255270"/>
                </a:lnTo>
                <a:lnTo>
                  <a:pt x="60756" y="205740"/>
                </a:lnTo>
                <a:lnTo>
                  <a:pt x="79248" y="177800"/>
                </a:lnTo>
                <a:lnTo>
                  <a:pt x="86868" y="165100"/>
                </a:lnTo>
                <a:lnTo>
                  <a:pt x="93827" y="153670"/>
                </a:lnTo>
                <a:lnTo>
                  <a:pt x="95161" y="151130"/>
                </a:lnTo>
                <a:lnTo>
                  <a:pt x="99796" y="142240"/>
                </a:lnTo>
                <a:lnTo>
                  <a:pt x="99796" y="125730"/>
                </a:lnTo>
                <a:lnTo>
                  <a:pt x="96240" y="132080"/>
                </a:lnTo>
                <a:lnTo>
                  <a:pt x="92671" y="135890"/>
                </a:lnTo>
                <a:lnTo>
                  <a:pt x="89103" y="142240"/>
                </a:lnTo>
                <a:lnTo>
                  <a:pt x="85547" y="145415"/>
                </a:lnTo>
                <a:lnTo>
                  <a:pt x="85547" y="151130"/>
                </a:lnTo>
                <a:lnTo>
                  <a:pt x="85255" y="152031"/>
                </a:lnTo>
                <a:lnTo>
                  <a:pt x="82461" y="155663"/>
                </a:lnTo>
                <a:lnTo>
                  <a:pt x="85547" y="151130"/>
                </a:lnTo>
                <a:lnTo>
                  <a:pt x="85547" y="145415"/>
                </a:lnTo>
                <a:lnTo>
                  <a:pt x="81978" y="148590"/>
                </a:lnTo>
                <a:lnTo>
                  <a:pt x="63309" y="175260"/>
                </a:lnTo>
                <a:lnTo>
                  <a:pt x="42316" y="205740"/>
                </a:lnTo>
                <a:lnTo>
                  <a:pt x="26276" y="233641"/>
                </a:lnTo>
                <a:lnTo>
                  <a:pt x="26276" y="244589"/>
                </a:lnTo>
                <a:lnTo>
                  <a:pt x="15748" y="269621"/>
                </a:lnTo>
                <a:lnTo>
                  <a:pt x="6007" y="317817"/>
                </a:lnTo>
                <a:lnTo>
                  <a:pt x="7277" y="365747"/>
                </a:lnTo>
                <a:lnTo>
                  <a:pt x="22542" y="396989"/>
                </a:lnTo>
                <a:lnTo>
                  <a:pt x="18592" y="392430"/>
                </a:lnTo>
                <a:lnTo>
                  <a:pt x="10693" y="377190"/>
                </a:lnTo>
                <a:lnTo>
                  <a:pt x="5461" y="360680"/>
                </a:lnTo>
                <a:lnTo>
                  <a:pt x="3568" y="340360"/>
                </a:lnTo>
                <a:lnTo>
                  <a:pt x="4737" y="323850"/>
                </a:lnTo>
                <a:lnTo>
                  <a:pt x="7569" y="306070"/>
                </a:lnTo>
                <a:lnTo>
                  <a:pt x="11074" y="288290"/>
                </a:lnTo>
                <a:lnTo>
                  <a:pt x="14262" y="270510"/>
                </a:lnTo>
                <a:lnTo>
                  <a:pt x="26276" y="244589"/>
                </a:lnTo>
                <a:lnTo>
                  <a:pt x="26276" y="233641"/>
                </a:lnTo>
                <a:lnTo>
                  <a:pt x="23329" y="238760"/>
                </a:lnTo>
                <a:lnTo>
                  <a:pt x="6007" y="288290"/>
                </a:lnTo>
                <a:lnTo>
                  <a:pt x="0" y="340360"/>
                </a:lnTo>
                <a:lnTo>
                  <a:pt x="1384" y="361950"/>
                </a:lnTo>
                <a:lnTo>
                  <a:pt x="24955" y="406400"/>
                </a:lnTo>
                <a:lnTo>
                  <a:pt x="51511" y="421640"/>
                </a:lnTo>
                <a:lnTo>
                  <a:pt x="64160" y="421640"/>
                </a:lnTo>
                <a:lnTo>
                  <a:pt x="67716" y="419100"/>
                </a:lnTo>
                <a:lnTo>
                  <a:pt x="67716" y="415290"/>
                </a:lnTo>
                <a:lnTo>
                  <a:pt x="67716" y="412750"/>
                </a:lnTo>
                <a:lnTo>
                  <a:pt x="64858" y="410210"/>
                </a:lnTo>
                <a:lnTo>
                  <a:pt x="60591" y="406400"/>
                </a:lnTo>
                <a:lnTo>
                  <a:pt x="60337" y="406400"/>
                </a:lnTo>
                <a:lnTo>
                  <a:pt x="60337" y="415290"/>
                </a:lnTo>
                <a:lnTo>
                  <a:pt x="53467" y="415290"/>
                </a:lnTo>
                <a:lnTo>
                  <a:pt x="46329" y="412750"/>
                </a:lnTo>
                <a:lnTo>
                  <a:pt x="39204" y="412750"/>
                </a:lnTo>
                <a:lnTo>
                  <a:pt x="39204" y="410210"/>
                </a:lnTo>
                <a:lnTo>
                  <a:pt x="46329" y="412750"/>
                </a:lnTo>
                <a:lnTo>
                  <a:pt x="53352" y="412750"/>
                </a:lnTo>
                <a:lnTo>
                  <a:pt x="60337" y="415290"/>
                </a:lnTo>
                <a:lnTo>
                  <a:pt x="60337" y="406400"/>
                </a:lnTo>
                <a:lnTo>
                  <a:pt x="37312" y="406400"/>
                </a:lnTo>
                <a:lnTo>
                  <a:pt x="35915" y="405752"/>
                </a:lnTo>
                <a:lnTo>
                  <a:pt x="35915" y="406400"/>
                </a:lnTo>
                <a:lnTo>
                  <a:pt x="35648" y="406400"/>
                </a:lnTo>
                <a:lnTo>
                  <a:pt x="35915" y="406400"/>
                </a:lnTo>
                <a:lnTo>
                  <a:pt x="35915" y="405752"/>
                </a:lnTo>
                <a:lnTo>
                  <a:pt x="35648" y="405625"/>
                </a:lnTo>
                <a:lnTo>
                  <a:pt x="35648" y="403860"/>
                </a:lnTo>
                <a:lnTo>
                  <a:pt x="32080" y="397154"/>
                </a:lnTo>
                <a:lnTo>
                  <a:pt x="32080" y="406400"/>
                </a:lnTo>
                <a:lnTo>
                  <a:pt x="28511" y="406400"/>
                </a:lnTo>
                <a:lnTo>
                  <a:pt x="28511" y="403860"/>
                </a:lnTo>
                <a:lnTo>
                  <a:pt x="28308" y="403631"/>
                </a:lnTo>
                <a:lnTo>
                  <a:pt x="31254" y="404710"/>
                </a:lnTo>
                <a:lnTo>
                  <a:pt x="32080" y="406400"/>
                </a:lnTo>
                <a:lnTo>
                  <a:pt x="32080" y="397154"/>
                </a:lnTo>
                <a:lnTo>
                  <a:pt x="30556" y="394284"/>
                </a:lnTo>
                <a:lnTo>
                  <a:pt x="22352" y="365810"/>
                </a:lnTo>
                <a:lnTo>
                  <a:pt x="22110" y="364490"/>
                </a:lnTo>
                <a:lnTo>
                  <a:pt x="21488" y="351586"/>
                </a:lnTo>
                <a:lnTo>
                  <a:pt x="22402" y="341655"/>
                </a:lnTo>
                <a:lnTo>
                  <a:pt x="36969" y="287020"/>
                </a:lnTo>
                <a:lnTo>
                  <a:pt x="71285" y="223520"/>
                </a:lnTo>
                <a:lnTo>
                  <a:pt x="87096" y="198120"/>
                </a:lnTo>
                <a:lnTo>
                  <a:pt x="101574" y="171450"/>
                </a:lnTo>
                <a:lnTo>
                  <a:pt x="113385" y="144780"/>
                </a:lnTo>
                <a:lnTo>
                  <a:pt x="121183" y="116840"/>
                </a:lnTo>
                <a:lnTo>
                  <a:pt x="131991" y="113030"/>
                </a:lnTo>
                <a:lnTo>
                  <a:pt x="143459" y="109220"/>
                </a:lnTo>
                <a:lnTo>
                  <a:pt x="156260" y="107950"/>
                </a:lnTo>
                <a:lnTo>
                  <a:pt x="171081" y="106680"/>
                </a:lnTo>
                <a:lnTo>
                  <a:pt x="174802" y="104140"/>
                </a:lnTo>
                <a:lnTo>
                  <a:pt x="232854" y="69850"/>
                </a:lnTo>
                <a:lnTo>
                  <a:pt x="279349" y="49530"/>
                </a:lnTo>
                <a:lnTo>
                  <a:pt x="330288" y="33020"/>
                </a:lnTo>
                <a:lnTo>
                  <a:pt x="381228" y="24130"/>
                </a:lnTo>
                <a:lnTo>
                  <a:pt x="427723" y="27940"/>
                </a:lnTo>
                <a:lnTo>
                  <a:pt x="472821" y="58420"/>
                </a:lnTo>
                <a:lnTo>
                  <a:pt x="476834" y="75539"/>
                </a:lnTo>
                <a:lnTo>
                  <a:pt x="475780" y="79717"/>
                </a:lnTo>
                <a:lnTo>
                  <a:pt x="460108" y="93980"/>
                </a:lnTo>
                <a:lnTo>
                  <a:pt x="452666" y="97790"/>
                </a:lnTo>
                <a:lnTo>
                  <a:pt x="449110" y="100330"/>
                </a:lnTo>
                <a:lnTo>
                  <a:pt x="452666" y="104140"/>
                </a:lnTo>
                <a:lnTo>
                  <a:pt x="459803" y="106680"/>
                </a:lnTo>
                <a:lnTo>
                  <a:pt x="463359" y="106680"/>
                </a:lnTo>
                <a:lnTo>
                  <a:pt x="470496" y="104140"/>
                </a:lnTo>
                <a:lnTo>
                  <a:pt x="476097" y="100330"/>
                </a:lnTo>
                <a:lnTo>
                  <a:pt x="479844" y="97790"/>
                </a:lnTo>
                <a:lnTo>
                  <a:pt x="486524" y="87630"/>
                </a:lnTo>
                <a:lnTo>
                  <a:pt x="490537" y="74930"/>
                </a:lnTo>
                <a:lnTo>
                  <a:pt x="491883" y="63500"/>
                </a:lnTo>
                <a:lnTo>
                  <a:pt x="491883" y="5969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D290A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A5215"/>
                </a:solidFill>
                <a:latin typeface="Segoe Print"/>
                <a:cs typeface="Segoe Print"/>
              </a:defRPr>
            </a:lvl1pPr>
          </a:lstStyle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D290A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A5215"/>
                </a:solidFill>
                <a:latin typeface="Segoe Print"/>
                <a:cs typeface="Segoe Print"/>
              </a:defRPr>
            </a:lvl1pPr>
          </a:lstStyle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D290A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A5215"/>
                </a:solidFill>
                <a:latin typeface="Segoe Print"/>
                <a:cs typeface="Segoe Print"/>
              </a:defRPr>
            </a:lvl1pPr>
          </a:lstStyle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67790" y="5725771"/>
            <a:ext cx="3087370" cy="13970"/>
          </a:xfrm>
          <a:custGeom>
            <a:avLst/>
            <a:gdLst/>
            <a:ahLst/>
            <a:cxnLst/>
            <a:rect l="l" t="t" r="r" b="b"/>
            <a:pathLst>
              <a:path w="3087370" h="13970">
                <a:moveTo>
                  <a:pt x="626559" y="15"/>
                </a:moveTo>
                <a:lnTo>
                  <a:pt x="0" y="4481"/>
                </a:lnTo>
                <a:lnTo>
                  <a:pt x="0" y="7593"/>
                </a:lnTo>
                <a:lnTo>
                  <a:pt x="771702" y="13816"/>
                </a:lnTo>
                <a:lnTo>
                  <a:pt x="1543354" y="10704"/>
                </a:lnTo>
                <a:lnTo>
                  <a:pt x="3086785" y="7593"/>
                </a:lnTo>
                <a:lnTo>
                  <a:pt x="3086785" y="4481"/>
                </a:lnTo>
                <a:lnTo>
                  <a:pt x="1927402" y="4481"/>
                </a:lnTo>
                <a:lnTo>
                  <a:pt x="1639366" y="3174"/>
                </a:lnTo>
                <a:lnTo>
                  <a:pt x="1543354" y="1382"/>
                </a:lnTo>
                <a:lnTo>
                  <a:pt x="771702" y="1382"/>
                </a:lnTo>
                <a:lnTo>
                  <a:pt x="675135" y="70"/>
                </a:lnTo>
                <a:lnTo>
                  <a:pt x="626559" y="15"/>
                </a:lnTo>
                <a:close/>
              </a:path>
              <a:path w="3087370" h="13970">
                <a:moveTo>
                  <a:pt x="3086785" y="7593"/>
                </a:moveTo>
                <a:lnTo>
                  <a:pt x="1927402" y="7593"/>
                </a:lnTo>
                <a:lnTo>
                  <a:pt x="2520026" y="11984"/>
                </a:lnTo>
                <a:lnTo>
                  <a:pt x="3086785" y="7593"/>
                </a:lnTo>
                <a:close/>
              </a:path>
              <a:path w="3087370" h="13970">
                <a:moveTo>
                  <a:pt x="2315133" y="1382"/>
                </a:moveTo>
                <a:lnTo>
                  <a:pt x="1927402" y="4481"/>
                </a:lnTo>
                <a:lnTo>
                  <a:pt x="3086785" y="4481"/>
                </a:lnTo>
                <a:lnTo>
                  <a:pt x="2315133" y="1382"/>
                </a:lnTo>
                <a:close/>
              </a:path>
              <a:path w="3087370" h="13970">
                <a:moveTo>
                  <a:pt x="1027866" y="0"/>
                </a:moveTo>
                <a:lnTo>
                  <a:pt x="771702" y="1382"/>
                </a:lnTo>
                <a:lnTo>
                  <a:pt x="1543354" y="1382"/>
                </a:lnTo>
                <a:lnTo>
                  <a:pt x="1027866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2685" y="1369822"/>
            <a:ext cx="15875" cy="3828415"/>
          </a:xfrm>
          <a:custGeom>
            <a:avLst/>
            <a:gdLst/>
            <a:ahLst/>
            <a:cxnLst/>
            <a:rect l="l" t="t" r="r" b="b"/>
            <a:pathLst>
              <a:path w="15875" h="3828415">
                <a:moveTo>
                  <a:pt x="8398" y="0"/>
                </a:moveTo>
                <a:lnTo>
                  <a:pt x="7349" y="53505"/>
                </a:lnTo>
                <a:lnTo>
                  <a:pt x="6503" y="106985"/>
                </a:lnTo>
                <a:lnTo>
                  <a:pt x="5801" y="160415"/>
                </a:lnTo>
                <a:lnTo>
                  <a:pt x="5185" y="213769"/>
                </a:lnTo>
                <a:lnTo>
                  <a:pt x="4597" y="267024"/>
                </a:lnTo>
                <a:lnTo>
                  <a:pt x="3980" y="320152"/>
                </a:lnTo>
                <a:lnTo>
                  <a:pt x="3276" y="373131"/>
                </a:lnTo>
                <a:lnTo>
                  <a:pt x="2427" y="425933"/>
                </a:lnTo>
                <a:lnTo>
                  <a:pt x="1375" y="478536"/>
                </a:lnTo>
                <a:lnTo>
                  <a:pt x="1375" y="956944"/>
                </a:lnTo>
                <a:lnTo>
                  <a:pt x="877" y="1007631"/>
                </a:lnTo>
                <a:lnTo>
                  <a:pt x="489" y="1058265"/>
                </a:lnTo>
                <a:lnTo>
                  <a:pt x="207" y="1108850"/>
                </a:lnTo>
                <a:lnTo>
                  <a:pt x="23" y="1159390"/>
                </a:lnTo>
                <a:lnTo>
                  <a:pt x="0" y="1310763"/>
                </a:lnTo>
                <a:lnTo>
                  <a:pt x="148" y="1361149"/>
                </a:lnTo>
                <a:lnTo>
                  <a:pt x="364" y="1411504"/>
                </a:lnTo>
                <a:lnTo>
                  <a:pt x="641" y="1461831"/>
                </a:lnTo>
                <a:lnTo>
                  <a:pt x="974" y="1512134"/>
                </a:lnTo>
                <a:lnTo>
                  <a:pt x="1356" y="1562414"/>
                </a:lnTo>
                <a:lnTo>
                  <a:pt x="1781" y="1612676"/>
                </a:lnTo>
                <a:lnTo>
                  <a:pt x="2243" y="1662921"/>
                </a:lnTo>
                <a:lnTo>
                  <a:pt x="3254" y="1763377"/>
                </a:lnTo>
                <a:lnTo>
                  <a:pt x="4892" y="1914016"/>
                </a:lnTo>
                <a:lnTo>
                  <a:pt x="4772" y="2445968"/>
                </a:lnTo>
                <a:lnTo>
                  <a:pt x="4448" y="2499477"/>
                </a:lnTo>
                <a:lnTo>
                  <a:pt x="3980" y="2552925"/>
                </a:lnTo>
                <a:lnTo>
                  <a:pt x="3425" y="2606289"/>
                </a:lnTo>
                <a:lnTo>
                  <a:pt x="2842" y="2659544"/>
                </a:lnTo>
                <a:lnTo>
                  <a:pt x="2287" y="2712663"/>
                </a:lnTo>
                <a:lnTo>
                  <a:pt x="1819" y="2765623"/>
                </a:lnTo>
                <a:lnTo>
                  <a:pt x="1495" y="2818397"/>
                </a:lnTo>
                <a:lnTo>
                  <a:pt x="1384" y="2921630"/>
                </a:lnTo>
                <a:lnTo>
                  <a:pt x="1503" y="3123849"/>
                </a:lnTo>
                <a:lnTo>
                  <a:pt x="1596" y="3174304"/>
                </a:lnTo>
                <a:lnTo>
                  <a:pt x="1726" y="3224724"/>
                </a:lnTo>
                <a:lnTo>
                  <a:pt x="1899" y="3275112"/>
                </a:lnTo>
                <a:lnTo>
                  <a:pt x="2121" y="3325471"/>
                </a:lnTo>
                <a:lnTo>
                  <a:pt x="2398" y="3375803"/>
                </a:lnTo>
                <a:lnTo>
                  <a:pt x="2737" y="3426112"/>
                </a:lnTo>
                <a:lnTo>
                  <a:pt x="3144" y="3476399"/>
                </a:lnTo>
                <a:lnTo>
                  <a:pt x="3624" y="3526667"/>
                </a:lnTo>
                <a:lnTo>
                  <a:pt x="4184" y="3576919"/>
                </a:lnTo>
                <a:lnTo>
                  <a:pt x="4830" y="3627158"/>
                </a:lnTo>
                <a:lnTo>
                  <a:pt x="5569" y="3677386"/>
                </a:lnTo>
                <a:lnTo>
                  <a:pt x="6405" y="3727606"/>
                </a:lnTo>
                <a:lnTo>
                  <a:pt x="7346" y="3777821"/>
                </a:lnTo>
                <a:lnTo>
                  <a:pt x="8398" y="3828033"/>
                </a:lnTo>
                <a:lnTo>
                  <a:pt x="10036" y="3677386"/>
                </a:lnTo>
                <a:lnTo>
                  <a:pt x="11047" y="3576919"/>
                </a:lnTo>
                <a:lnTo>
                  <a:pt x="11509" y="3526667"/>
                </a:lnTo>
                <a:lnTo>
                  <a:pt x="11934" y="3476399"/>
                </a:lnTo>
                <a:lnTo>
                  <a:pt x="12316" y="3426112"/>
                </a:lnTo>
                <a:lnTo>
                  <a:pt x="12649" y="3375803"/>
                </a:lnTo>
                <a:lnTo>
                  <a:pt x="12926" y="3325471"/>
                </a:lnTo>
                <a:lnTo>
                  <a:pt x="13142" y="3275112"/>
                </a:lnTo>
                <a:lnTo>
                  <a:pt x="13291" y="3224724"/>
                </a:lnTo>
                <a:lnTo>
                  <a:pt x="13268" y="3073357"/>
                </a:lnTo>
                <a:lnTo>
                  <a:pt x="13083" y="3022825"/>
                </a:lnTo>
                <a:lnTo>
                  <a:pt x="12801" y="2972250"/>
                </a:lnTo>
                <a:lnTo>
                  <a:pt x="12414" y="2921630"/>
                </a:lnTo>
                <a:lnTo>
                  <a:pt x="11916" y="2870961"/>
                </a:lnTo>
                <a:lnTo>
                  <a:pt x="11795" y="2818397"/>
                </a:lnTo>
                <a:lnTo>
                  <a:pt x="11472" y="2765623"/>
                </a:lnTo>
                <a:lnTo>
                  <a:pt x="11004" y="2712663"/>
                </a:lnTo>
                <a:lnTo>
                  <a:pt x="10449" y="2659544"/>
                </a:lnTo>
                <a:lnTo>
                  <a:pt x="9865" y="2606289"/>
                </a:lnTo>
                <a:lnTo>
                  <a:pt x="9310" y="2552925"/>
                </a:lnTo>
                <a:lnTo>
                  <a:pt x="8842" y="2499477"/>
                </a:lnTo>
                <a:lnTo>
                  <a:pt x="8518" y="2445968"/>
                </a:lnTo>
                <a:lnTo>
                  <a:pt x="8518" y="2339861"/>
                </a:lnTo>
                <a:lnTo>
                  <a:pt x="8842" y="2287088"/>
                </a:lnTo>
                <a:lnTo>
                  <a:pt x="9310" y="2234132"/>
                </a:lnTo>
                <a:lnTo>
                  <a:pt x="9865" y="2181019"/>
                </a:lnTo>
                <a:lnTo>
                  <a:pt x="10449" y="2127775"/>
                </a:lnTo>
                <a:lnTo>
                  <a:pt x="11004" y="2074427"/>
                </a:lnTo>
                <a:lnTo>
                  <a:pt x="11472" y="2021000"/>
                </a:lnTo>
                <a:lnTo>
                  <a:pt x="11795" y="1967521"/>
                </a:lnTo>
                <a:lnTo>
                  <a:pt x="11916" y="1914016"/>
                </a:lnTo>
                <a:lnTo>
                  <a:pt x="12024" y="1813593"/>
                </a:lnTo>
                <a:lnTo>
                  <a:pt x="12151" y="1763377"/>
                </a:lnTo>
                <a:lnTo>
                  <a:pt x="12318" y="1713154"/>
                </a:lnTo>
                <a:lnTo>
                  <a:pt x="12518" y="1662921"/>
                </a:lnTo>
                <a:lnTo>
                  <a:pt x="12996" y="1562414"/>
                </a:lnTo>
                <a:lnTo>
                  <a:pt x="14353" y="1310763"/>
                </a:lnTo>
                <a:lnTo>
                  <a:pt x="14831" y="1209887"/>
                </a:lnTo>
                <a:lnTo>
                  <a:pt x="15031" y="1159390"/>
                </a:lnTo>
                <a:lnTo>
                  <a:pt x="15198" y="1108850"/>
                </a:lnTo>
                <a:lnTo>
                  <a:pt x="15325" y="1058265"/>
                </a:lnTo>
                <a:lnTo>
                  <a:pt x="15313" y="904380"/>
                </a:lnTo>
                <a:lnTo>
                  <a:pt x="14989" y="851607"/>
                </a:lnTo>
                <a:lnTo>
                  <a:pt x="14521" y="798651"/>
                </a:lnTo>
                <a:lnTo>
                  <a:pt x="13966" y="745538"/>
                </a:lnTo>
                <a:lnTo>
                  <a:pt x="13383" y="692294"/>
                </a:lnTo>
                <a:lnTo>
                  <a:pt x="12828" y="638946"/>
                </a:lnTo>
                <a:lnTo>
                  <a:pt x="12360" y="585519"/>
                </a:lnTo>
                <a:lnTo>
                  <a:pt x="12036" y="532040"/>
                </a:lnTo>
                <a:lnTo>
                  <a:pt x="11785" y="320152"/>
                </a:lnTo>
                <a:lnTo>
                  <a:pt x="11607" y="267024"/>
                </a:lnTo>
                <a:lnTo>
                  <a:pt x="11312" y="213769"/>
                </a:lnTo>
                <a:lnTo>
                  <a:pt x="10873" y="160415"/>
                </a:lnTo>
                <a:lnTo>
                  <a:pt x="10260" y="106985"/>
                </a:lnTo>
                <a:lnTo>
                  <a:pt x="9445" y="53505"/>
                </a:lnTo>
                <a:lnTo>
                  <a:pt x="8398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888745" y="1389761"/>
            <a:ext cx="15875" cy="3837304"/>
          </a:xfrm>
          <a:custGeom>
            <a:avLst/>
            <a:gdLst/>
            <a:ahLst/>
            <a:cxnLst/>
            <a:rect l="l" t="t" r="r" b="b"/>
            <a:pathLst>
              <a:path w="15875" h="3837304">
                <a:moveTo>
                  <a:pt x="8374" y="0"/>
                </a:moveTo>
                <a:lnTo>
                  <a:pt x="4945" y="0"/>
                </a:lnTo>
                <a:lnTo>
                  <a:pt x="4823" y="53504"/>
                </a:lnTo>
                <a:lnTo>
                  <a:pt x="4497" y="106983"/>
                </a:lnTo>
                <a:lnTo>
                  <a:pt x="4024" y="160410"/>
                </a:lnTo>
                <a:lnTo>
                  <a:pt x="3463" y="213758"/>
                </a:lnTo>
                <a:lnTo>
                  <a:pt x="2872" y="267002"/>
                </a:lnTo>
                <a:lnTo>
                  <a:pt x="2311" y="320115"/>
                </a:lnTo>
                <a:lnTo>
                  <a:pt x="1838" y="373071"/>
                </a:lnTo>
                <a:lnTo>
                  <a:pt x="1511" y="425844"/>
                </a:lnTo>
                <a:lnTo>
                  <a:pt x="1389" y="959992"/>
                </a:lnTo>
                <a:lnTo>
                  <a:pt x="886" y="1010228"/>
                </a:lnTo>
                <a:lnTo>
                  <a:pt x="495" y="1060510"/>
                </a:lnTo>
                <a:lnTo>
                  <a:pt x="209" y="1110835"/>
                </a:lnTo>
                <a:lnTo>
                  <a:pt x="23" y="1161202"/>
                </a:lnTo>
                <a:lnTo>
                  <a:pt x="0" y="1312525"/>
                </a:lnTo>
                <a:lnTo>
                  <a:pt x="149" y="1363032"/>
                </a:lnTo>
                <a:lnTo>
                  <a:pt x="368" y="1413568"/>
                </a:lnTo>
                <a:lnTo>
                  <a:pt x="648" y="1464130"/>
                </a:lnTo>
                <a:lnTo>
                  <a:pt x="985" y="1514717"/>
                </a:lnTo>
                <a:lnTo>
                  <a:pt x="1371" y="1565326"/>
                </a:lnTo>
                <a:lnTo>
                  <a:pt x="1801" y="1615953"/>
                </a:lnTo>
                <a:lnTo>
                  <a:pt x="2268" y="1666598"/>
                </a:lnTo>
                <a:lnTo>
                  <a:pt x="3289" y="1767927"/>
                </a:lnTo>
                <a:lnTo>
                  <a:pt x="4945" y="1919986"/>
                </a:lnTo>
                <a:lnTo>
                  <a:pt x="4823" y="2452031"/>
                </a:lnTo>
                <a:lnTo>
                  <a:pt x="4497" y="2505540"/>
                </a:lnTo>
                <a:lnTo>
                  <a:pt x="4024" y="2559050"/>
                </a:lnTo>
                <a:lnTo>
                  <a:pt x="3463" y="2612559"/>
                </a:lnTo>
                <a:lnTo>
                  <a:pt x="2872" y="2666068"/>
                </a:lnTo>
                <a:lnTo>
                  <a:pt x="2311" y="2719578"/>
                </a:lnTo>
                <a:lnTo>
                  <a:pt x="1838" y="2773087"/>
                </a:lnTo>
                <a:lnTo>
                  <a:pt x="1511" y="2826596"/>
                </a:lnTo>
                <a:lnTo>
                  <a:pt x="1462" y="3131608"/>
                </a:lnTo>
                <a:lnTo>
                  <a:pt x="1655" y="3282854"/>
                </a:lnTo>
                <a:lnTo>
                  <a:pt x="1767" y="3333293"/>
                </a:lnTo>
                <a:lnTo>
                  <a:pt x="1908" y="3383736"/>
                </a:lnTo>
                <a:lnTo>
                  <a:pt x="2079" y="3434175"/>
                </a:lnTo>
                <a:lnTo>
                  <a:pt x="2285" y="3484606"/>
                </a:lnTo>
                <a:lnTo>
                  <a:pt x="2528" y="3535023"/>
                </a:lnTo>
                <a:lnTo>
                  <a:pt x="2812" y="3585421"/>
                </a:lnTo>
                <a:lnTo>
                  <a:pt x="3139" y="3635794"/>
                </a:lnTo>
                <a:lnTo>
                  <a:pt x="3513" y="3686136"/>
                </a:lnTo>
                <a:lnTo>
                  <a:pt x="3937" y="3736442"/>
                </a:lnTo>
                <a:lnTo>
                  <a:pt x="4413" y="3786706"/>
                </a:lnTo>
                <a:lnTo>
                  <a:pt x="4945" y="3836924"/>
                </a:lnTo>
                <a:lnTo>
                  <a:pt x="8374" y="3836924"/>
                </a:lnTo>
                <a:lnTo>
                  <a:pt x="10031" y="3686136"/>
                </a:lnTo>
                <a:lnTo>
                  <a:pt x="11052" y="3585421"/>
                </a:lnTo>
                <a:lnTo>
                  <a:pt x="11519" y="3535023"/>
                </a:lnTo>
                <a:lnTo>
                  <a:pt x="11949" y="3484606"/>
                </a:lnTo>
                <a:lnTo>
                  <a:pt x="12335" y="3434175"/>
                </a:lnTo>
                <a:lnTo>
                  <a:pt x="12672" y="3383736"/>
                </a:lnTo>
                <a:lnTo>
                  <a:pt x="12952" y="3333293"/>
                </a:lnTo>
                <a:lnTo>
                  <a:pt x="13171" y="3282854"/>
                </a:lnTo>
                <a:lnTo>
                  <a:pt x="13320" y="3232423"/>
                </a:lnTo>
                <a:lnTo>
                  <a:pt x="13297" y="3081235"/>
                </a:lnTo>
                <a:lnTo>
                  <a:pt x="13111" y="3030893"/>
                </a:lnTo>
                <a:lnTo>
                  <a:pt x="12825" y="2980587"/>
                </a:lnTo>
                <a:lnTo>
                  <a:pt x="12434" y="2930323"/>
                </a:lnTo>
                <a:lnTo>
                  <a:pt x="11930" y="2880106"/>
                </a:lnTo>
                <a:lnTo>
                  <a:pt x="11808" y="2826596"/>
                </a:lnTo>
                <a:lnTo>
                  <a:pt x="11482" y="2773087"/>
                </a:lnTo>
                <a:lnTo>
                  <a:pt x="11009" y="2719578"/>
                </a:lnTo>
                <a:lnTo>
                  <a:pt x="10448" y="2666068"/>
                </a:lnTo>
                <a:lnTo>
                  <a:pt x="9857" y="2612559"/>
                </a:lnTo>
                <a:lnTo>
                  <a:pt x="9296" y="2559050"/>
                </a:lnTo>
                <a:lnTo>
                  <a:pt x="8823" y="2505540"/>
                </a:lnTo>
                <a:lnTo>
                  <a:pt x="8496" y="2452031"/>
                </a:lnTo>
                <a:lnTo>
                  <a:pt x="8496" y="2345016"/>
                </a:lnTo>
                <a:lnTo>
                  <a:pt x="8823" y="2291536"/>
                </a:lnTo>
                <a:lnTo>
                  <a:pt x="9296" y="2238106"/>
                </a:lnTo>
                <a:lnTo>
                  <a:pt x="9857" y="2184752"/>
                </a:lnTo>
                <a:lnTo>
                  <a:pt x="10448" y="2131497"/>
                </a:lnTo>
                <a:lnTo>
                  <a:pt x="11009" y="2078369"/>
                </a:lnTo>
                <a:lnTo>
                  <a:pt x="11482" y="2025390"/>
                </a:lnTo>
                <a:lnTo>
                  <a:pt x="11808" y="1972588"/>
                </a:lnTo>
                <a:lnTo>
                  <a:pt x="11930" y="1919986"/>
                </a:lnTo>
                <a:lnTo>
                  <a:pt x="12040" y="1818607"/>
                </a:lnTo>
                <a:lnTo>
                  <a:pt x="12168" y="1767927"/>
                </a:lnTo>
                <a:lnTo>
                  <a:pt x="12337" y="1717256"/>
                </a:lnTo>
                <a:lnTo>
                  <a:pt x="12540" y="1666598"/>
                </a:lnTo>
                <a:lnTo>
                  <a:pt x="13023" y="1565326"/>
                </a:lnTo>
                <a:lnTo>
                  <a:pt x="14394" y="1312525"/>
                </a:lnTo>
                <a:lnTo>
                  <a:pt x="14877" y="1211607"/>
                </a:lnTo>
                <a:lnTo>
                  <a:pt x="15080" y="1161202"/>
                </a:lnTo>
                <a:lnTo>
                  <a:pt x="15248" y="1110835"/>
                </a:lnTo>
                <a:lnTo>
                  <a:pt x="15377" y="1060510"/>
                </a:lnTo>
                <a:lnTo>
                  <a:pt x="15364" y="906483"/>
                </a:lnTo>
                <a:lnTo>
                  <a:pt x="15038" y="852974"/>
                </a:lnTo>
                <a:lnTo>
                  <a:pt x="14565" y="799465"/>
                </a:lnTo>
                <a:lnTo>
                  <a:pt x="14004" y="745955"/>
                </a:lnTo>
                <a:lnTo>
                  <a:pt x="13413" y="692446"/>
                </a:lnTo>
                <a:lnTo>
                  <a:pt x="12852" y="638937"/>
                </a:lnTo>
                <a:lnTo>
                  <a:pt x="12379" y="585427"/>
                </a:lnTo>
                <a:lnTo>
                  <a:pt x="12052" y="531918"/>
                </a:lnTo>
                <a:lnTo>
                  <a:pt x="11799" y="320115"/>
                </a:lnTo>
                <a:lnTo>
                  <a:pt x="11618" y="267002"/>
                </a:lnTo>
                <a:lnTo>
                  <a:pt x="11321" y="213758"/>
                </a:lnTo>
                <a:lnTo>
                  <a:pt x="10877" y="160410"/>
                </a:lnTo>
                <a:lnTo>
                  <a:pt x="10257" y="106983"/>
                </a:lnTo>
                <a:lnTo>
                  <a:pt x="9433" y="53504"/>
                </a:lnTo>
                <a:lnTo>
                  <a:pt x="8374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267790" y="859155"/>
            <a:ext cx="3034665" cy="13335"/>
          </a:xfrm>
          <a:custGeom>
            <a:avLst/>
            <a:gdLst/>
            <a:ahLst/>
            <a:cxnLst/>
            <a:rect l="l" t="t" r="r" b="b"/>
            <a:pathLst>
              <a:path w="3034665" h="13334">
                <a:moveTo>
                  <a:pt x="555601" y="1944"/>
                </a:moveTo>
                <a:lnTo>
                  <a:pt x="0" y="6604"/>
                </a:lnTo>
                <a:lnTo>
                  <a:pt x="202033" y="10680"/>
                </a:lnTo>
                <a:lnTo>
                  <a:pt x="757605" y="13335"/>
                </a:lnTo>
                <a:lnTo>
                  <a:pt x="2845073" y="9906"/>
                </a:lnTo>
                <a:lnTo>
                  <a:pt x="3034080" y="6604"/>
                </a:lnTo>
                <a:lnTo>
                  <a:pt x="1138224" y="6604"/>
                </a:lnTo>
                <a:lnTo>
                  <a:pt x="920848" y="3561"/>
                </a:lnTo>
                <a:lnTo>
                  <a:pt x="555601" y="1944"/>
                </a:lnTo>
                <a:close/>
              </a:path>
              <a:path w="3034665" h="13334">
                <a:moveTo>
                  <a:pt x="2845073" y="9906"/>
                </a:moveTo>
                <a:lnTo>
                  <a:pt x="1515287" y="9906"/>
                </a:lnTo>
                <a:lnTo>
                  <a:pt x="2276398" y="13335"/>
                </a:lnTo>
                <a:lnTo>
                  <a:pt x="2653547" y="13333"/>
                </a:lnTo>
                <a:lnTo>
                  <a:pt x="2658920" y="13207"/>
                </a:lnTo>
                <a:lnTo>
                  <a:pt x="2845073" y="9906"/>
                </a:lnTo>
                <a:close/>
              </a:path>
              <a:path w="3034665" h="13334">
                <a:moveTo>
                  <a:pt x="2276398" y="0"/>
                </a:moveTo>
                <a:lnTo>
                  <a:pt x="1138224" y="6604"/>
                </a:lnTo>
                <a:lnTo>
                  <a:pt x="3034080" y="6604"/>
                </a:lnTo>
                <a:lnTo>
                  <a:pt x="2816757" y="3561"/>
                </a:lnTo>
                <a:lnTo>
                  <a:pt x="2653461" y="3302"/>
                </a:lnTo>
                <a:lnTo>
                  <a:pt x="2492032" y="616"/>
                </a:lnTo>
                <a:lnTo>
                  <a:pt x="2276398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787" y="5342535"/>
            <a:ext cx="511962" cy="4724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72559" y="5354053"/>
            <a:ext cx="534542" cy="4699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4872" y="798068"/>
            <a:ext cx="489457" cy="46736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42899" y="788288"/>
            <a:ext cx="492125" cy="421640"/>
          </a:xfrm>
          <a:custGeom>
            <a:avLst/>
            <a:gdLst/>
            <a:ahLst/>
            <a:cxnLst/>
            <a:rect l="l" t="t" r="r" b="b"/>
            <a:pathLst>
              <a:path w="492125" h="421640">
                <a:moveTo>
                  <a:pt x="491883" y="59690"/>
                </a:moveTo>
                <a:lnTo>
                  <a:pt x="460248" y="16510"/>
                </a:lnTo>
                <a:lnTo>
                  <a:pt x="415213" y="2540"/>
                </a:lnTo>
                <a:lnTo>
                  <a:pt x="399313" y="25"/>
                </a:lnTo>
                <a:lnTo>
                  <a:pt x="399313" y="2578"/>
                </a:lnTo>
                <a:lnTo>
                  <a:pt x="398399" y="2603"/>
                </a:lnTo>
                <a:lnTo>
                  <a:pt x="399211" y="2540"/>
                </a:lnTo>
                <a:lnTo>
                  <a:pt x="399313" y="25"/>
                </a:lnTo>
                <a:lnTo>
                  <a:pt x="378802" y="1041"/>
                </a:lnTo>
                <a:lnTo>
                  <a:pt x="378802" y="15113"/>
                </a:lnTo>
                <a:lnTo>
                  <a:pt x="377825" y="15265"/>
                </a:lnTo>
                <a:lnTo>
                  <a:pt x="378802" y="15113"/>
                </a:lnTo>
                <a:lnTo>
                  <a:pt x="378802" y="1041"/>
                </a:lnTo>
                <a:lnTo>
                  <a:pt x="348919" y="2540"/>
                </a:lnTo>
                <a:lnTo>
                  <a:pt x="335051" y="5892"/>
                </a:lnTo>
                <a:lnTo>
                  <a:pt x="335051" y="19050"/>
                </a:lnTo>
                <a:lnTo>
                  <a:pt x="308927" y="26670"/>
                </a:lnTo>
                <a:lnTo>
                  <a:pt x="283819" y="36830"/>
                </a:lnTo>
                <a:lnTo>
                  <a:pt x="235254" y="57150"/>
                </a:lnTo>
                <a:lnTo>
                  <a:pt x="211797" y="67310"/>
                </a:lnTo>
                <a:lnTo>
                  <a:pt x="189357" y="77470"/>
                </a:lnTo>
                <a:lnTo>
                  <a:pt x="168808" y="84670"/>
                </a:lnTo>
                <a:lnTo>
                  <a:pt x="168808" y="103251"/>
                </a:lnTo>
                <a:lnTo>
                  <a:pt x="167525" y="104140"/>
                </a:lnTo>
                <a:lnTo>
                  <a:pt x="162826" y="103682"/>
                </a:lnTo>
                <a:lnTo>
                  <a:pt x="168808" y="103251"/>
                </a:lnTo>
                <a:lnTo>
                  <a:pt x="168808" y="84670"/>
                </a:lnTo>
                <a:lnTo>
                  <a:pt x="167576" y="85090"/>
                </a:lnTo>
                <a:lnTo>
                  <a:pt x="146138" y="91440"/>
                </a:lnTo>
                <a:lnTo>
                  <a:pt x="158940" y="85090"/>
                </a:lnTo>
                <a:lnTo>
                  <a:pt x="171081" y="78740"/>
                </a:lnTo>
                <a:lnTo>
                  <a:pt x="183222" y="73660"/>
                </a:lnTo>
                <a:lnTo>
                  <a:pt x="196037" y="69850"/>
                </a:lnTo>
                <a:lnTo>
                  <a:pt x="228777" y="53340"/>
                </a:lnTo>
                <a:lnTo>
                  <a:pt x="262864" y="38100"/>
                </a:lnTo>
                <a:lnTo>
                  <a:pt x="298284" y="26670"/>
                </a:lnTo>
                <a:lnTo>
                  <a:pt x="335051" y="19050"/>
                </a:lnTo>
                <a:lnTo>
                  <a:pt x="335051" y="5892"/>
                </a:lnTo>
                <a:lnTo>
                  <a:pt x="296291" y="15240"/>
                </a:lnTo>
                <a:lnTo>
                  <a:pt x="244322" y="34290"/>
                </a:lnTo>
                <a:lnTo>
                  <a:pt x="196037" y="53340"/>
                </a:lnTo>
                <a:lnTo>
                  <a:pt x="177990" y="62230"/>
                </a:lnTo>
                <a:lnTo>
                  <a:pt x="161290" y="69850"/>
                </a:lnTo>
                <a:lnTo>
                  <a:pt x="145910" y="74930"/>
                </a:lnTo>
                <a:lnTo>
                  <a:pt x="131889" y="78740"/>
                </a:lnTo>
                <a:lnTo>
                  <a:pt x="126365" y="55880"/>
                </a:lnTo>
                <a:lnTo>
                  <a:pt x="125285" y="54749"/>
                </a:lnTo>
                <a:lnTo>
                  <a:pt x="125285" y="65290"/>
                </a:lnTo>
                <a:lnTo>
                  <a:pt x="125095" y="64617"/>
                </a:lnTo>
                <a:lnTo>
                  <a:pt x="125196" y="64770"/>
                </a:lnTo>
                <a:lnTo>
                  <a:pt x="125285" y="65290"/>
                </a:lnTo>
                <a:lnTo>
                  <a:pt x="125285" y="54749"/>
                </a:lnTo>
                <a:lnTo>
                  <a:pt x="111836" y="40640"/>
                </a:lnTo>
                <a:lnTo>
                  <a:pt x="110502" y="40068"/>
                </a:lnTo>
                <a:lnTo>
                  <a:pt x="110502" y="91440"/>
                </a:lnTo>
                <a:lnTo>
                  <a:pt x="96354" y="96520"/>
                </a:lnTo>
                <a:lnTo>
                  <a:pt x="77520" y="99060"/>
                </a:lnTo>
                <a:lnTo>
                  <a:pt x="57365" y="97790"/>
                </a:lnTo>
                <a:lnTo>
                  <a:pt x="40246" y="95402"/>
                </a:lnTo>
                <a:lnTo>
                  <a:pt x="39217" y="91935"/>
                </a:lnTo>
                <a:lnTo>
                  <a:pt x="39217" y="85090"/>
                </a:lnTo>
                <a:lnTo>
                  <a:pt x="36398" y="83096"/>
                </a:lnTo>
                <a:lnTo>
                  <a:pt x="36398" y="107353"/>
                </a:lnTo>
                <a:lnTo>
                  <a:pt x="30568" y="106680"/>
                </a:lnTo>
                <a:lnTo>
                  <a:pt x="21386" y="104140"/>
                </a:lnTo>
                <a:lnTo>
                  <a:pt x="20929" y="103416"/>
                </a:lnTo>
                <a:lnTo>
                  <a:pt x="36398" y="107353"/>
                </a:lnTo>
                <a:lnTo>
                  <a:pt x="36398" y="83096"/>
                </a:lnTo>
                <a:lnTo>
                  <a:pt x="34747" y="79159"/>
                </a:lnTo>
                <a:lnTo>
                  <a:pt x="33629" y="74930"/>
                </a:lnTo>
                <a:lnTo>
                  <a:pt x="32969" y="69850"/>
                </a:lnTo>
                <a:lnTo>
                  <a:pt x="33629" y="63500"/>
                </a:lnTo>
                <a:lnTo>
                  <a:pt x="35648" y="57150"/>
                </a:lnTo>
                <a:lnTo>
                  <a:pt x="49504" y="53340"/>
                </a:lnTo>
                <a:lnTo>
                  <a:pt x="63703" y="52070"/>
                </a:lnTo>
                <a:lnTo>
                  <a:pt x="77241" y="54610"/>
                </a:lnTo>
                <a:lnTo>
                  <a:pt x="108661" y="82550"/>
                </a:lnTo>
                <a:lnTo>
                  <a:pt x="110502" y="91440"/>
                </a:lnTo>
                <a:lnTo>
                  <a:pt x="110502" y="40068"/>
                </a:lnTo>
                <a:lnTo>
                  <a:pt x="104851" y="37630"/>
                </a:lnTo>
                <a:lnTo>
                  <a:pt x="104851" y="54927"/>
                </a:lnTo>
                <a:lnTo>
                  <a:pt x="104114" y="54648"/>
                </a:lnTo>
                <a:lnTo>
                  <a:pt x="99809" y="50800"/>
                </a:lnTo>
                <a:lnTo>
                  <a:pt x="96240" y="50800"/>
                </a:lnTo>
                <a:lnTo>
                  <a:pt x="86042" y="45720"/>
                </a:lnTo>
                <a:lnTo>
                  <a:pt x="81114" y="44450"/>
                </a:lnTo>
                <a:lnTo>
                  <a:pt x="76174" y="43180"/>
                </a:lnTo>
                <a:lnTo>
                  <a:pt x="65659" y="41910"/>
                </a:lnTo>
                <a:lnTo>
                  <a:pt x="53467" y="44450"/>
                </a:lnTo>
                <a:lnTo>
                  <a:pt x="53568" y="44272"/>
                </a:lnTo>
                <a:lnTo>
                  <a:pt x="63576" y="34290"/>
                </a:lnTo>
                <a:lnTo>
                  <a:pt x="67729" y="34290"/>
                </a:lnTo>
                <a:lnTo>
                  <a:pt x="78854" y="36830"/>
                </a:lnTo>
                <a:lnTo>
                  <a:pt x="89992" y="41910"/>
                </a:lnTo>
                <a:lnTo>
                  <a:pt x="99796" y="49530"/>
                </a:lnTo>
                <a:lnTo>
                  <a:pt x="104851" y="54927"/>
                </a:lnTo>
                <a:lnTo>
                  <a:pt x="104851" y="37630"/>
                </a:lnTo>
                <a:lnTo>
                  <a:pt x="97155" y="34290"/>
                </a:lnTo>
                <a:lnTo>
                  <a:pt x="91287" y="31750"/>
                </a:lnTo>
                <a:lnTo>
                  <a:pt x="67729" y="27940"/>
                </a:lnTo>
                <a:lnTo>
                  <a:pt x="44157" y="31750"/>
                </a:lnTo>
                <a:lnTo>
                  <a:pt x="23609" y="39370"/>
                </a:lnTo>
                <a:lnTo>
                  <a:pt x="17170" y="45567"/>
                </a:lnTo>
                <a:lnTo>
                  <a:pt x="17170" y="97307"/>
                </a:lnTo>
                <a:lnTo>
                  <a:pt x="16700" y="96520"/>
                </a:lnTo>
                <a:lnTo>
                  <a:pt x="13360" y="88900"/>
                </a:lnTo>
                <a:lnTo>
                  <a:pt x="12293" y="84226"/>
                </a:lnTo>
                <a:lnTo>
                  <a:pt x="17170" y="97307"/>
                </a:lnTo>
                <a:lnTo>
                  <a:pt x="17170" y="45567"/>
                </a:lnTo>
                <a:lnTo>
                  <a:pt x="9080" y="53340"/>
                </a:lnTo>
                <a:lnTo>
                  <a:pt x="3568" y="72390"/>
                </a:lnTo>
                <a:lnTo>
                  <a:pt x="4229" y="81280"/>
                </a:lnTo>
                <a:lnTo>
                  <a:pt x="6235" y="90170"/>
                </a:lnTo>
                <a:lnTo>
                  <a:pt x="9575" y="97790"/>
                </a:lnTo>
                <a:lnTo>
                  <a:pt x="14262" y="106680"/>
                </a:lnTo>
                <a:lnTo>
                  <a:pt x="17830" y="106680"/>
                </a:lnTo>
                <a:lnTo>
                  <a:pt x="27063" y="110490"/>
                </a:lnTo>
                <a:lnTo>
                  <a:pt x="38315" y="113030"/>
                </a:lnTo>
                <a:lnTo>
                  <a:pt x="50901" y="114300"/>
                </a:lnTo>
                <a:lnTo>
                  <a:pt x="64160" y="116840"/>
                </a:lnTo>
                <a:lnTo>
                  <a:pt x="83312" y="116840"/>
                </a:lnTo>
                <a:lnTo>
                  <a:pt x="99809" y="119380"/>
                </a:lnTo>
                <a:lnTo>
                  <a:pt x="99809" y="125730"/>
                </a:lnTo>
                <a:lnTo>
                  <a:pt x="99809" y="142240"/>
                </a:lnTo>
                <a:lnTo>
                  <a:pt x="92671" y="161290"/>
                </a:lnTo>
                <a:lnTo>
                  <a:pt x="82867" y="179070"/>
                </a:lnTo>
                <a:lnTo>
                  <a:pt x="60604" y="217170"/>
                </a:lnTo>
                <a:lnTo>
                  <a:pt x="39217" y="255270"/>
                </a:lnTo>
                <a:lnTo>
                  <a:pt x="60756" y="205740"/>
                </a:lnTo>
                <a:lnTo>
                  <a:pt x="79248" y="177800"/>
                </a:lnTo>
                <a:lnTo>
                  <a:pt x="86880" y="165100"/>
                </a:lnTo>
                <a:lnTo>
                  <a:pt x="93840" y="153670"/>
                </a:lnTo>
                <a:lnTo>
                  <a:pt x="95161" y="151130"/>
                </a:lnTo>
                <a:lnTo>
                  <a:pt x="99809" y="142240"/>
                </a:lnTo>
                <a:lnTo>
                  <a:pt x="99809" y="125730"/>
                </a:lnTo>
                <a:lnTo>
                  <a:pt x="96240" y="132080"/>
                </a:lnTo>
                <a:lnTo>
                  <a:pt x="92671" y="135890"/>
                </a:lnTo>
                <a:lnTo>
                  <a:pt x="89115" y="142240"/>
                </a:lnTo>
                <a:lnTo>
                  <a:pt x="85547" y="145415"/>
                </a:lnTo>
                <a:lnTo>
                  <a:pt x="85547" y="151130"/>
                </a:lnTo>
                <a:lnTo>
                  <a:pt x="85255" y="152031"/>
                </a:lnTo>
                <a:lnTo>
                  <a:pt x="82448" y="155676"/>
                </a:lnTo>
                <a:lnTo>
                  <a:pt x="85547" y="151130"/>
                </a:lnTo>
                <a:lnTo>
                  <a:pt x="85547" y="145415"/>
                </a:lnTo>
                <a:lnTo>
                  <a:pt x="81978" y="148590"/>
                </a:lnTo>
                <a:lnTo>
                  <a:pt x="63322" y="175260"/>
                </a:lnTo>
                <a:lnTo>
                  <a:pt x="42329" y="205740"/>
                </a:lnTo>
                <a:lnTo>
                  <a:pt x="26276" y="233641"/>
                </a:lnTo>
                <a:lnTo>
                  <a:pt x="26276" y="244589"/>
                </a:lnTo>
                <a:lnTo>
                  <a:pt x="15748" y="269621"/>
                </a:lnTo>
                <a:lnTo>
                  <a:pt x="6007" y="317817"/>
                </a:lnTo>
                <a:lnTo>
                  <a:pt x="7289" y="365747"/>
                </a:lnTo>
                <a:lnTo>
                  <a:pt x="22555" y="396989"/>
                </a:lnTo>
                <a:lnTo>
                  <a:pt x="18605" y="392430"/>
                </a:lnTo>
                <a:lnTo>
                  <a:pt x="10693" y="377190"/>
                </a:lnTo>
                <a:lnTo>
                  <a:pt x="5461" y="360680"/>
                </a:lnTo>
                <a:lnTo>
                  <a:pt x="3568" y="340360"/>
                </a:lnTo>
                <a:lnTo>
                  <a:pt x="4737" y="323850"/>
                </a:lnTo>
                <a:lnTo>
                  <a:pt x="7569" y="306070"/>
                </a:lnTo>
                <a:lnTo>
                  <a:pt x="11074" y="288290"/>
                </a:lnTo>
                <a:lnTo>
                  <a:pt x="14262" y="270510"/>
                </a:lnTo>
                <a:lnTo>
                  <a:pt x="26276" y="244589"/>
                </a:lnTo>
                <a:lnTo>
                  <a:pt x="26276" y="233641"/>
                </a:lnTo>
                <a:lnTo>
                  <a:pt x="23329" y="238760"/>
                </a:lnTo>
                <a:lnTo>
                  <a:pt x="6007" y="288290"/>
                </a:lnTo>
                <a:lnTo>
                  <a:pt x="0" y="340360"/>
                </a:lnTo>
                <a:lnTo>
                  <a:pt x="1384" y="361950"/>
                </a:lnTo>
                <a:lnTo>
                  <a:pt x="24955" y="406400"/>
                </a:lnTo>
                <a:lnTo>
                  <a:pt x="51511" y="421640"/>
                </a:lnTo>
                <a:lnTo>
                  <a:pt x="64160" y="421640"/>
                </a:lnTo>
                <a:lnTo>
                  <a:pt x="67729" y="419100"/>
                </a:lnTo>
                <a:lnTo>
                  <a:pt x="67729" y="415290"/>
                </a:lnTo>
                <a:lnTo>
                  <a:pt x="67729" y="412750"/>
                </a:lnTo>
                <a:lnTo>
                  <a:pt x="64871" y="410210"/>
                </a:lnTo>
                <a:lnTo>
                  <a:pt x="60604" y="406400"/>
                </a:lnTo>
                <a:lnTo>
                  <a:pt x="60350" y="406400"/>
                </a:lnTo>
                <a:lnTo>
                  <a:pt x="60350" y="415290"/>
                </a:lnTo>
                <a:lnTo>
                  <a:pt x="53467" y="415290"/>
                </a:lnTo>
                <a:lnTo>
                  <a:pt x="46342" y="412750"/>
                </a:lnTo>
                <a:lnTo>
                  <a:pt x="39217" y="412750"/>
                </a:lnTo>
                <a:lnTo>
                  <a:pt x="39217" y="410210"/>
                </a:lnTo>
                <a:lnTo>
                  <a:pt x="46342" y="412750"/>
                </a:lnTo>
                <a:lnTo>
                  <a:pt x="53365" y="412750"/>
                </a:lnTo>
                <a:lnTo>
                  <a:pt x="60350" y="415290"/>
                </a:lnTo>
                <a:lnTo>
                  <a:pt x="60350" y="406400"/>
                </a:lnTo>
                <a:lnTo>
                  <a:pt x="37325" y="406400"/>
                </a:lnTo>
                <a:lnTo>
                  <a:pt x="35928" y="405752"/>
                </a:lnTo>
                <a:lnTo>
                  <a:pt x="35928" y="406400"/>
                </a:lnTo>
                <a:lnTo>
                  <a:pt x="35648" y="406400"/>
                </a:lnTo>
                <a:lnTo>
                  <a:pt x="35928" y="406400"/>
                </a:lnTo>
                <a:lnTo>
                  <a:pt x="35928" y="405752"/>
                </a:lnTo>
                <a:lnTo>
                  <a:pt x="35648" y="405612"/>
                </a:lnTo>
                <a:lnTo>
                  <a:pt x="35648" y="403860"/>
                </a:lnTo>
                <a:lnTo>
                  <a:pt x="32080" y="397154"/>
                </a:lnTo>
                <a:lnTo>
                  <a:pt x="32080" y="406400"/>
                </a:lnTo>
                <a:lnTo>
                  <a:pt x="28524" y="406400"/>
                </a:lnTo>
                <a:lnTo>
                  <a:pt x="28524" y="403860"/>
                </a:lnTo>
                <a:lnTo>
                  <a:pt x="28321" y="403631"/>
                </a:lnTo>
                <a:lnTo>
                  <a:pt x="31254" y="404698"/>
                </a:lnTo>
                <a:lnTo>
                  <a:pt x="32080" y="406400"/>
                </a:lnTo>
                <a:lnTo>
                  <a:pt x="32080" y="397154"/>
                </a:lnTo>
                <a:lnTo>
                  <a:pt x="30581" y="394335"/>
                </a:lnTo>
                <a:lnTo>
                  <a:pt x="22326" y="365683"/>
                </a:lnTo>
                <a:lnTo>
                  <a:pt x="22110" y="364490"/>
                </a:lnTo>
                <a:lnTo>
                  <a:pt x="21501" y="351675"/>
                </a:lnTo>
                <a:lnTo>
                  <a:pt x="22440" y="341363"/>
                </a:lnTo>
                <a:lnTo>
                  <a:pt x="36982" y="287020"/>
                </a:lnTo>
                <a:lnTo>
                  <a:pt x="71285" y="223520"/>
                </a:lnTo>
                <a:lnTo>
                  <a:pt x="87096" y="198120"/>
                </a:lnTo>
                <a:lnTo>
                  <a:pt x="101574" y="171450"/>
                </a:lnTo>
                <a:lnTo>
                  <a:pt x="113385" y="144780"/>
                </a:lnTo>
                <a:lnTo>
                  <a:pt x="121196" y="116840"/>
                </a:lnTo>
                <a:lnTo>
                  <a:pt x="131991" y="113030"/>
                </a:lnTo>
                <a:lnTo>
                  <a:pt x="143459" y="109220"/>
                </a:lnTo>
                <a:lnTo>
                  <a:pt x="156273" y="107950"/>
                </a:lnTo>
                <a:lnTo>
                  <a:pt x="171081" y="106680"/>
                </a:lnTo>
                <a:lnTo>
                  <a:pt x="174815" y="104140"/>
                </a:lnTo>
                <a:lnTo>
                  <a:pt x="232867" y="69850"/>
                </a:lnTo>
                <a:lnTo>
                  <a:pt x="279349" y="49530"/>
                </a:lnTo>
                <a:lnTo>
                  <a:pt x="330288" y="33020"/>
                </a:lnTo>
                <a:lnTo>
                  <a:pt x="381228" y="24130"/>
                </a:lnTo>
                <a:lnTo>
                  <a:pt x="427723" y="27940"/>
                </a:lnTo>
                <a:lnTo>
                  <a:pt x="472821" y="58420"/>
                </a:lnTo>
                <a:lnTo>
                  <a:pt x="476834" y="75501"/>
                </a:lnTo>
                <a:lnTo>
                  <a:pt x="475780" y="79730"/>
                </a:lnTo>
                <a:lnTo>
                  <a:pt x="460121" y="93980"/>
                </a:lnTo>
                <a:lnTo>
                  <a:pt x="452678" y="97790"/>
                </a:lnTo>
                <a:lnTo>
                  <a:pt x="449110" y="100330"/>
                </a:lnTo>
                <a:lnTo>
                  <a:pt x="452678" y="104140"/>
                </a:lnTo>
                <a:lnTo>
                  <a:pt x="459803" y="106680"/>
                </a:lnTo>
                <a:lnTo>
                  <a:pt x="463372" y="106680"/>
                </a:lnTo>
                <a:lnTo>
                  <a:pt x="490537" y="74930"/>
                </a:lnTo>
                <a:lnTo>
                  <a:pt x="491883" y="63500"/>
                </a:lnTo>
                <a:lnTo>
                  <a:pt x="491883" y="5969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386578" y="720090"/>
            <a:ext cx="9525" cy="1896745"/>
          </a:xfrm>
          <a:custGeom>
            <a:avLst/>
            <a:gdLst/>
            <a:ahLst/>
            <a:cxnLst/>
            <a:rect l="l" t="t" r="r" b="b"/>
            <a:pathLst>
              <a:path w="9525" h="1896745">
                <a:moveTo>
                  <a:pt x="6223" y="0"/>
                </a:moveTo>
                <a:lnTo>
                  <a:pt x="4063" y="0"/>
                </a:lnTo>
                <a:lnTo>
                  <a:pt x="3392" y="53093"/>
                </a:lnTo>
                <a:lnTo>
                  <a:pt x="2753" y="106045"/>
                </a:lnTo>
                <a:lnTo>
                  <a:pt x="2182" y="158872"/>
                </a:lnTo>
                <a:lnTo>
                  <a:pt x="1711" y="211592"/>
                </a:lnTo>
                <a:lnTo>
                  <a:pt x="1374" y="264224"/>
                </a:lnTo>
                <a:lnTo>
                  <a:pt x="1204" y="316785"/>
                </a:lnTo>
                <a:lnTo>
                  <a:pt x="1234" y="369292"/>
                </a:lnTo>
                <a:lnTo>
                  <a:pt x="1499" y="421764"/>
                </a:lnTo>
                <a:lnTo>
                  <a:pt x="2032" y="474218"/>
                </a:lnTo>
                <a:lnTo>
                  <a:pt x="2243" y="521623"/>
                </a:lnTo>
                <a:lnTo>
                  <a:pt x="2747" y="569358"/>
                </a:lnTo>
                <a:lnTo>
                  <a:pt x="3348" y="617202"/>
                </a:lnTo>
                <a:lnTo>
                  <a:pt x="3852" y="664937"/>
                </a:lnTo>
                <a:lnTo>
                  <a:pt x="4063" y="712343"/>
                </a:lnTo>
                <a:lnTo>
                  <a:pt x="4047" y="759524"/>
                </a:lnTo>
                <a:lnTo>
                  <a:pt x="3933" y="806723"/>
                </a:lnTo>
                <a:lnTo>
                  <a:pt x="3625" y="853928"/>
                </a:lnTo>
                <a:lnTo>
                  <a:pt x="3023" y="901127"/>
                </a:lnTo>
                <a:lnTo>
                  <a:pt x="2032" y="948309"/>
                </a:lnTo>
                <a:lnTo>
                  <a:pt x="1962" y="1001402"/>
                </a:lnTo>
                <a:lnTo>
                  <a:pt x="1775" y="1054354"/>
                </a:lnTo>
                <a:lnTo>
                  <a:pt x="1505" y="1107181"/>
                </a:lnTo>
                <a:lnTo>
                  <a:pt x="526" y="1265094"/>
                </a:lnTo>
                <a:lnTo>
                  <a:pt x="256" y="1317601"/>
                </a:lnTo>
                <a:lnTo>
                  <a:pt x="69" y="1370073"/>
                </a:lnTo>
                <a:lnTo>
                  <a:pt x="0" y="1422527"/>
                </a:lnTo>
                <a:lnTo>
                  <a:pt x="211" y="1469932"/>
                </a:lnTo>
                <a:lnTo>
                  <a:pt x="715" y="1517667"/>
                </a:lnTo>
                <a:lnTo>
                  <a:pt x="1316" y="1565511"/>
                </a:lnTo>
                <a:lnTo>
                  <a:pt x="1820" y="1613246"/>
                </a:lnTo>
                <a:lnTo>
                  <a:pt x="2243" y="1707881"/>
                </a:lnTo>
                <a:lnTo>
                  <a:pt x="2747" y="1755087"/>
                </a:lnTo>
                <a:lnTo>
                  <a:pt x="3348" y="1802274"/>
                </a:lnTo>
                <a:lnTo>
                  <a:pt x="3852" y="1849449"/>
                </a:lnTo>
                <a:lnTo>
                  <a:pt x="4063" y="1896618"/>
                </a:lnTo>
                <a:lnTo>
                  <a:pt x="6223" y="1896618"/>
                </a:lnTo>
                <a:lnTo>
                  <a:pt x="6434" y="1849449"/>
                </a:lnTo>
                <a:lnTo>
                  <a:pt x="6938" y="1802274"/>
                </a:lnTo>
                <a:lnTo>
                  <a:pt x="7539" y="1755087"/>
                </a:lnTo>
                <a:lnTo>
                  <a:pt x="8043" y="1707881"/>
                </a:lnTo>
                <a:lnTo>
                  <a:pt x="8462" y="1613246"/>
                </a:lnTo>
                <a:lnTo>
                  <a:pt x="8876" y="1565511"/>
                </a:lnTo>
                <a:lnTo>
                  <a:pt x="9187" y="1517667"/>
                </a:lnTo>
                <a:lnTo>
                  <a:pt x="9084" y="1469932"/>
                </a:lnTo>
                <a:lnTo>
                  <a:pt x="8255" y="1422527"/>
                </a:lnTo>
                <a:lnTo>
                  <a:pt x="8823" y="1370073"/>
                </a:lnTo>
                <a:lnTo>
                  <a:pt x="9125" y="1317601"/>
                </a:lnTo>
                <a:lnTo>
                  <a:pt x="9143" y="1212533"/>
                </a:lnTo>
                <a:lnTo>
                  <a:pt x="8965" y="1159901"/>
                </a:lnTo>
                <a:lnTo>
                  <a:pt x="8503" y="1054354"/>
                </a:lnTo>
                <a:lnTo>
                  <a:pt x="8326" y="1001402"/>
                </a:lnTo>
                <a:lnTo>
                  <a:pt x="8255" y="948309"/>
                </a:lnTo>
                <a:lnTo>
                  <a:pt x="7263" y="901127"/>
                </a:lnTo>
                <a:lnTo>
                  <a:pt x="6661" y="853928"/>
                </a:lnTo>
                <a:lnTo>
                  <a:pt x="6353" y="806723"/>
                </a:lnTo>
                <a:lnTo>
                  <a:pt x="6239" y="759524"/>
                </a:lnTo>
                <a:lnTo>
                  <a:pt x="6223" y="712343"/>
                </a:lnTo>
                <a:lnTo>
                  <a:pt x="6434" y="664937"/>
                </a:lnTo>
                <a:lnTo>
                  <a:pt x="6938" y="617202"/>
                </a:lnTo>
                <a:lnTo>
                  <a:pt x="7539" y="569358"/>
                </a:lnTo>
                <a:lnTo>
                  <a:pt x="8043" y="521623"/>
                </a:lnTo>
                <a:lnTo>
                  <a:pt x="8255" y="474218"/>
                </a:lnTo>
                <a:lnTo>
                  <a:pt x="8179" y="316785"/>
                </a:lnTo>
                <a:lnTo>
                  <a:pt x="8076" y="264224"/>
                </a:lnTo>
                <a:lnTo>
                  <a:pt x="7906" y="211592"/>
                </a:lnTo>
                <a:lnTo>
                  <a:pt x="7652" y="158872"/>
                </a:lnTo>
                <a:lnTo>
                  <a:pt x="7298" y="106045"/>
                </a:lnTo>
                <a:lnTo>
                  <a:pt x="6827" y="53093"/>
                </a:lnTo>
                <a:lnTo>
                  <a:pt x="6223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749925" y="2966847"/>
            <a:ext cx="2567940" cy="9525"/>
          </a:xfrm>
          <a:custGeom>
            <a:avLst/>
            <a:gdLst/>
            <a:ahLst/>
            <a:cxnLst/>
            <a:rect l="l" t="t" r="r" b="b"/>
            <a:pathLst>
              <a:path w="2567940" h="9525">
                <a:moveTo>
                  <a:pt x="2406374" y="6476"/>
                </a:moveTo>
                <a:lnTo>
                  <a:pt x="1283716" y="6476"/>
                </a:lnTo>
                <a:lnTo>
                  <a:pt x="1727357" y="9528"/>
                </a:lnTo>
                <a:lnTo>
                  <a:pt x="2246629" y="8636"/>
                </a:lnTo>
                <a:lnTo>
                  <a:pt x="2406374" y="6476"/>
                </a:lnTo>
                <a:close/>
              </a:path>
              <a:path w="2567940" h="9525">
                <a:moveTo>
                  <a:pt x="443584" y="1266"/>
                </a:moveTo>
                <a:lnTo>
                  <a:pt x="0" y="4317"/>
                </a:lnTo>
                <a:lnTo>
                  <a:pt x="49208" y="5239"/>
                </a:lnTo>
                <a:lnTo>
                  <a:pt x="98423" y="6020"/>
                </a:lnTo>
                <a:lnTo>
                  <a:pt x="641858" y="8636"/>
                </a:lnTo>
                <a:lnTo>
                  <a:pt x="855170" y="7036"/>
                </a:lnTo>
                <a:lnTo>
                  <a:pt x="2406374" y="6476"/>
                </a:lnTo>
                <a:lnTo>
                  <a:pt x="2567558" y="4317"/>
                </a:lnTo>
                <a:lnTo>
                  <a:pt x="962786" y="4317"/>
                </a:lnTo>
                <a:lnTo>
                  <a:pt x="908948" y="4158"/>
                </a:lnTo>
                <a:lnTo>
                  <a:pt x="855170" y="3758"/>
                </a:lnTo>
                <a:lnTo>
                  <a:pt x="748034" y="2718"/>
                </a:lnTo>
                <a:lnTo>
                  <a:pt x="694796" y="2318"/>
                </a:lnTo>
                <a:lnTo>
                  <a:pt x="443584" y="1266"/>
                </a:lnTo>
                <a:close/>
              </a:path>
              <a:path w="2567940" h="9525">
                <a:moveTo>
                  <a:pt x="1925574" y="0"/>
                </a:moveTo>
                <a:lnTo>
                  <a:pt x="962786" y="4317"/>
                </a:lnTo>
                <a:lnTo>
                  <a:pt x="2567558" y="4317"/>
                </a:lnTo>
                <a:lnTo>
                  <a:pt x="1925574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730494" y="382397"/>
            <a:ext cx="2573655" cy="9525"/>
          </a:xfrm>
          <a:custGeom>
            <a:avLst/>
            <a:gdLst/>
            <a:ahLst/>
            <a:cxnLst/>
            <a:rect l="l" t="t" r="r" b="b"/>
            <a:pathLst>
              <a:path w="2573654" h="9525">
                <a:moveTo>
                  <a:pt x="2573528" y="6476"/>
                </a:moveTo>
                <a:lnTo>
                  <a:pt x="1285748" y="6476"/>
                </a:lnTo>
                <a:lnTo>
                  <a:pt x="1434936" y="7919"/>
                </a:lnTo>
                <a:lnTo>
                  <a:pt x="1732285" y="9528"/>
                </a:lnTo>
                <a:lnTo>
                  <a:pt x="2252599" y="8636"/>
                </a:lnTo>
                <a:lnTo>
                  <a:pt x="2375074" y="7918"/>
                </a:lnTo>
                <a:lnTo>
                  <a:pt x="2573528" y="6476"/>
                </a:lnTo>
                <a:close/>
              </a:path>
              <a:path w="2573654" h="9525">
                <a:moveTo>
                  <a:pt x="444540" y="1266"/>
                </a:moveTo>
                <a:lnTo>
                  <a:pt x="0" y="4317"/>
                </a:lnTo>
                <a:lnTo>
                  <a:pt x="0" y="6476"/>
                </a:lnTo>
                <a:lnTo>
                  <a:pt x="641857" y="8636"/>
                </a:lnTo>
                <a:lnTo>
                  <a:pt x="765842" y="7918"/>
                </a:lnTo>
                <a:lnTo>
                  <a:pt x="2573528" y="6476"/>
                </a:lnTo>
                <a:lnTo>
                  <a:pt x="2573528" y="4317"/>
                </a:lnTo>
                <a:lnTo>
                  <a:pt x="964819" y="4317"/>
                </a:lnTo>
                <a:lnTo>
                  <a:pt x="910980" y="4158"/>
                </a:lnTo>
                <a:lnTo>
                  <a:pt x="857155" y="3758"/>
                </a:lnTo>
                <a:lnTo>
                  <a:pt x="749521" y="2718"/>
                </a:lnTo>
                <a:lnTo>
                  <a:pt x="695696" y="2318"/>
                </a:lnTo>
                <a:lnTo>
                  <a:pt x="444540" y="1266"/>
                </a:lnTo>
                <a:close/>
              </a:path>
              <a:path w="2573654" h="9525">
                <a:moveTo>
                  <a:pt x="1929637" y="0"/>
                </a:moveTo>
                <a:lnTo>
                  <a:pt x="964819" y="4317"/>
                </a:lnTo>
                <a:lnTo>
                  <a:pt x="2573528" y="4317"/>
                </a:lnTo>
                <a:lnTo>
                  <a:pt x="1929637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650985" y="752475"/>
            <a:ext cx="9525" cy="1864360"/>
          </a:xfrm>
          <a:custGeom>
            <a:avLst/>
            <a:gdLst/>
            <a:ahLst/>
            <a:cxnLst/>
            <a:rect l="l" t="t" r="r" b="b"/>
            <a:pathLst>
              <a:path w="9525" h="1864360">
                <a:moveTo>
                  <a:pt x="4572" y="0"/>
                </a:moveTo>
                <a:lnTo>
                  <a:pt x="3438" y="47005"/>
                </a:lnTo>
                <a:lnTo>
                  <a:pt x="2633" y="93675"/>
                </a:lnTo>
                <a:lnTo>
                  <a:pt x="1938" y="140223"/>
                </a:lnTo>
                <a:lnTo>
                  <a:pt x="1133" y="186862"/>
                </a:lnTo>
                <a:lnTo>
                  <a:pt x="0" y="233807"/>
                </a:lnTo>
                <a:lnTo>
                  <a:pt x="84" y="621246"/>
                </a:lnTo>
                <a:lnTo>
                  <a:pt x="200" y="673302"/>
                </a:lnTo>
                <a:lnTo>
                  <a:pt x="391" y="725381"/>
                </a:lnTo>
                <a:lnTo>
                  <a:pt x="677" y="777446"/>
                </a:lnTo>
                <a:lnTo>
                  <a:pt x="1075" y="829462"/>
                </a:lnTo>
                <a:lnTo>
                  <a:pt x="1605" y="881390"/>
                </a:lnTo>
                <a:lnTo>
                  <a:pt x="2286" y="933196"/>
                </a:lnTo>
                <a:lnTo>
                  <a:pt x="2286" y="1164844"/>
                </a:lnTo>
                <a:lnTo>
                  <a:pt x="2048" y="1211850"/>
                </a:lnTo>
                <a:lnTo>
                  <a:pt x="1481" y="1258527"/>
                </a:lnTo>
                <a:lnTo>
                  <a:pt x="804" y="1305094"/>
                </a:lnTo>
                <a:lnTo>
                  <a:pt x="237" y="1351771"/>
                </a:lnTo>
                <a:lnTo>
                  <a:pt x="0" y="1398777"/>
                </a:lnTo>
                <a:lnTo>
                  <a:pt x="50" y="1502239"/>
                </a:lnTo>
                <a:lnTo>
                  <a:pt x="169" y="1553967"/>
                </a:lnTo>
                <a:lnTo>
                  <a:pt x="401" y="1605692"/>
                </a:lnTo>
                <a:lnTo>
                  <a:pt x="783" y="1657412"/>
                </a:lnTo>
                <a:lnTo>
                  <a:pt x="1354" y="1709128"/>
                </a:lnTo>
                <a:lnTo>
                  <a:pt x="2151" y="1760837"/>
                </a:lnTo>
                <a:lnTo>
                  <a:pt x="3211" y="1812539"/>
                </a:lnTo>
                <a:lnTo>
                  <a:pt x="4572" y="1864233"/>
                </a:lnTo>
                <a:lnTo>
                  <a:pt x="5289" y="1812539"/>
                </a:lnTo>
                <a:lnTo>
                  <a:pt x="5978" y="1760837"/>
                </a:lnTo>
                <a:lnTo>
                  <a:pt x="6599" y="1709128"/>
                </a:lnTo>
                <a:lnTo>
                  <a:pt x="7113" y="1657412"/>
                </a:lnTo>
                <a:lnTo>
                  <a:pt x="7482" y="1605692"/>
                </a:lnTo>
                <a:lnTo>
                  <a:pt x="7667" y="1553967"/>
                </a:lnTo>
                <a:lnTo>
                  <a:pt x="7629" y="1502239"/>
                </a:lnTo>
                <a:lnTo>
                  <a:pt x="7330" y="1450509"/>
                </a:lnTo>
                <a:lnTo>
                  <a:pt x="6731" y="1398777"/>
                </a:lnTo>
                <a:lnTo>
                  <a:pt x="6713" y="1351771"/>
                </a:lnTo>
                <a:lnTo>
                  <a:pt x="6592" y="1305094"/>
                </a:lnTo>
                <a:lnTo>
                  <a:pt x="6264" y="1258527"/>
                </a:lnTo>
                <a:lnTo>
                  <a:pt x="5625" y="1211850"/>
                </a:lnTo>
                <a:lnTo>
                  <a:pt x="4572" y="1164844"/>
                </a:lnTo>
                <a:lnTo>
                  <a:pt x="4796" y="1118746"/>
                </a:lnTo>
                <a:lnTo>
                  <a:pt x="5331" y="1072331"/>
                </a:lnTo>
                <a:lnTo>
                  <a:pt x="5971" y="1025800"/>
                </a:lnTo>
                <a:lnTo>
                  <a:pt x="6506" y="979354"/>
                </a:lnTo>
                <a:lnTo>
                  <a:pt x="6731" y="933196"/>
                </a:lnTo>
                <a:lnTo>
                  <a:pt x="6809" y="881390"/>
                </a:lnTo>
                <a:lnTo>
                  <a:pt x="7019" y="829462"/>
                </a:lnTo>
                <a:lnTo>
                  <a:pt x="7323" y="777446"/>
                </a:lnTo>
                <a:lnTo>
                  <a:pt x="8424" y="621246"/>
                </a:lnTo>
                <a:lnTo>
                  <a:pt x="8728" y="569249"/>
                </a:lnTo>
                <a:lnTo>
                  <a:pt x="8938" y="517349"/>
                </a:lnTo>
                <a:lnTo>
                  <a:pt x="8998" y="419422"/>
                </a:lnTo>
                <a:lnTo>
                  <a:pt x="8870" y="372969"/>
                </a:lnTo>
                <a:lnTo>
                  <a:pt x="8523" y="326419"/>
                </a:lnTo>
                <a:lnTo>
                  <a:pt x="7846" y="279966"/>
                </a:lnTo>
                <a:lnTo>
                  <a:pt x="6731" y="233807"/>
                </a:lnTo>
                <a:lnTo>
                  <a:pt x="6713" y="186862"/>
                </a:lnTo>
                <a:lnTo>
                  <a:pt x="6592" y="140223"/>
                </a:lnTo>
                <a:lnTo>
                  <a:pt x="6264" y="93675"/>
                </a:lnTo>
                <a:lnTo>
                  <a:pt x="5625" y="47005"/>
                </a:lnTo>
                <a:lnTo>
                  <a:pt x="4572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5954" y="2705480"/>
            <a:ext cx="317196" cy="31368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9935" y="319913"/>
            <a:ext cx="315722" cy="32765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7460" y="364549"/>
            <a:ext cx="314198" cy="30004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24671" y="2699766"/>
            <a:ext cx="283209" cy="30098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5386578" y="3837051"/>
            <a:ext cx="9525" cy="1896745"/>
          </a:xfrm>
          <a:custGeom>
            <a:avLst/>
            <a:gdLst/>
            <a:ahLst/>
            <a:cxnLst/>
            <a:rect l="l" t="t" r="r" b="b"/>
            <a:pathLst>
              <a:path w="9525" h="1896745">
                <a:moveTo>
                  <a:pt x="6223" y="0"/>
                </a:moveTo>
                <a:lnTo>
                  <a:pt x="4063" y="0"/>
                </a:lnTo>
                <a:lnTo>
                  <a:pt x="3392" y="53093"/>
                </a:lnTo>
                <a:lnTo>
                  <a:pt x="2753" y="106045"/>
                </a:lnTo>
                <a:lnTo>
                  <a:pt x="2182" y="158872"/>
                </a:lnTo>
                <a:lnTo>
                  <a:pt x="1711" y="211592"/>
                </a:lnTo>
                <a:lnTo>
                  <a:pt x="1374" y="264224"/>
                </a:lnTo>
                <a:lnTo>
                  <a:pt x="1204" y="316785"/>
                </a:lnTo>
                <a:lnTo>
                  <a:pt x="1234" y="369292"/>
                </a:lnTo>
                <a:lnTo>
                  <a:pt x="1499" y="421764"/>
                </a:lnTo>
                <a:lnTo>
                  <a:pt x="2032" y="474218"/>
                </a:lnTo>
                <a:lnTo>
                  <a:pt x="2243" y="521623"/>
                </a:lnTo>
                <a:lnTo>
                  <a:pt x="2747" y="569358"/>
                </a:lnTo>
                <a:lnTo>
                  <a:pt x="3348" y="617202"/>
                </a:lnTo>
                <a:lnTo>
                  <a:pt x="3852" y="664937"/>
                </a:lnTo>
                <a:lnTo>
                  <a:pt x="4063" y="712343"/>
                </a:lnTo>
                <a:lnTo>
                  <a:pt x="4047" y="759524"/>
                </a:lnTo>
                <a:lnTo>
                  <a:pt x="3933" y="806723"/>
                </a:lnTo>
                <a:lnTo>
                  <a:pt x="3625" y="853928"/>
                </a:lnTo>
                <a:lnTo>
                  <a:pt x="3023" y="901127"/>
                </a:lnTo>
                <a:lnTo>
                  <a:pt x="2032" y="948309"/>
                </a:lnTo>
                <a:lnTo>
                  <a:pt x="1962" y="1001402"/>
                </a:lnTo>
                <a:lnTo>
                  <a:pt x="1775" y="1054354"/>
                </a:lnTo>
                <a:lnTo>
                  <a:pt x="1505" y="1107181"/>
                </a:lnTo>
                <a:lnTo>
                  <a:pt x="526" y="1265094"/>
                </a:lnTo>
                <a:lnTo>
                  <a:pt x="256" y="1317601"/>
                </a:lnTo>
                <a:lnTo>
                  <a:pt x="69" y="1370073"/>
                </a:lnTo>
                <a:lnTo>
                  <a:pt x="0" y="1422527"/>
                </a:lnTo>
                <a:lnTo>
                  <a:pt x="211" y="1469932"/>
                </a:lnTo>
                <a:lnTo>
                  <a:pt x="715" y="1517667"/>
                </a:lnTo>
                <a:lnTo>
                  <a:pt x="1316" y="1565511"/>
                </a:lnTo>
                <a:lnTo>
                  <a:pt x="1820" y="1613246"/>
                </a:lnTo>
                <a:lnTo>
                  <a:pt x="2243" y="1707882"/>
                </a:lnTo>
                <a:lnTo>
                  <a:pt x="2747" y="1755090"/>
                </a:lnTo>
                <a:lnTo>
                  <a:pt x="3348" y="1802285"/>
                </a:lnTo>
                <a:lnTo>
                  <a:pt x="3852" y="1849475"/>
                </a:lnTo>
                <a:lnTo>
                  <a:pt x="4063" y="1896668"/>
                </a:lnTo>
                <a:lnTo>
                  <a:pt x="6223" y="1896668"/>
                </a:lnTo>
                <a:lnTo>
                  <a:pt x="6434" y="1849475"/>
                </a:lnTo>
                <a:lnTo>
                  <a:pt x="6938" y="1802285"/>
                </a:lnTo>
                <a:lnTo>
                  <a:pt x="7539" y="1755090"/>
                </a:lnTo>
                <a:lnTo>
                  <a:pt x="8043" y="1707882"/>
                </a:lnTo>
                <a:lnTo>
                  <a:pt x="8462" y="1613246"/>
                </a:lnTo>
                <a:lnTo>
                  <a:pt x="8876" y="1565511"/>
                </a:lnTo>
                <a:lnTo>
                  <a:pt x="9187" y="1517667"/>
                </a:lnTo>
                <a:lnTo>
                  <a:pt x="9084" y="1469932"/>
                </a:lnTo>
                <a:lnTo>
                  <a:pt x="8255" y="1422527"/>
                </a:lnTo>
                <a:lnTo>
                  <a:pt x="8823" y="1370073"/>
                </a:lnTo>
                <a:lnTo>
                  <a:pt x="9125" y="1317601"/>
                </a:lnTo>
                <a:lnTo>
                  <a:pt x="9143" y="1212533"/>
                </a:lnTo>
                <a:lnTo>
                  <a:pt x="8965" y="1159901"/>
                </a:lnTo>
                <a:lnTo>
                  <a:pt x="8503" y="1054354"/>
                </a:lnTo>
                <a:lnTo>
                  <a:pt x="8326" y="1001402"/>
                </a:lnTo>
                <a:lnTo>
                  <a:pt x="8255" y="948309"/>
                </a:lnTo>
                <a:lnTo>
                  <a:pt x="7263" y="901127"/>
                </a:lnTo>
                <a:lnTo>
                  <a:pt x="6661" y="853928"/>
                </a:lnTo>
                <a:lnTo>
                  <a:pt x="6353" y="806723"/>
                </a:lnTo>
                <a:lnTo>
                  <a:pt x="6239" y="759524"/>
                </a:lnTo>
                <a:lnTo>
                  <a:pt x="6223" y="712343"/>
                </a:lnTo>
                <a:lnTo>
                  <a:pt x="6434" y="664937"/>
                </a:lnTo>
                <a:lnTo>
                  <a:pt x="6938" y="617202"/>
                </a:lnTo>
                <a:lnTo>
                  <a:pt x="7539" y="569358"/>
                </a:lnTo>
                <a:lnTo>
                  <a:pt x="8043" y="521623"/>
                </a:lnTo>
                <a:lnTo>
                  <a:pt x="8255" y="474218"/>
                </a:lnTo>
                <a:lnTo>
                  <a:pt x="8179" y="316785"/>
                </a:lnTo>
                <a:lnTo>
                  <a:pt x="8076" y="264224"/>
                </a:lnTo>
                <a:lnTo>
                  <a:pt x="7906" y="211592"/>
                </a:lnTo>
                <a:lnTo>
                  <a:pt x="7652" y="158872"/>
                </a:lnTo>
                <a:lnTo>
                  <a:pt x="7298" y="106045"/>
                </a:lnTo>
                <a:lnTo>
                  <a:pt x="6827" y="53093"/>
                </a:lnTo>
                <a:lnTo>
                  <a:pt x="6223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749925" y="6083757"/>
            <a:ext cx="2567940" cy="9525"/>
          </a:xfrm>
          <a:custGeom>
            <a:avLst/>
            <a:gdLst/>
            <a:ahLst/>
            <a:cxnLst/>
            <a:rect l="l" t="t" r="r" b="b"/>
            <a:pathLst>
              <a:path w="2567940" h="9525">
                <a:moveTo>
                  <a:pt x="2406374" y="6476"/>
                </a:moveTo>
                <a:lnTo>
                  <a:pt x="1283716" y="6476"/>
                </a:lnTo>
                <a:lnTo>
                  <a:pt x="1727357" y="9528"/>
                </a:lnTo>
                <a:lnTo>
                  <a:pt x="2246629" y="8635"/>
                </a:lnTo>
                <a:lnTo>
                  <a:pt x="2406374" y="6476"/>
                </a:lnTo>
                <a:close/>
              </a:path>
              <a:path w="2567940" h="9525">
                <a:moveTo>
                  <a:pt x="443584" y="1266"/>
                </a:moveTo>
                <a:lnTo>
                  <a:pt x="0" y="4317"/>
                </a:lnTo>
                <a:lnTo>
                  <a:pt x="49208" y="5239"/>
                </a:lnTo>
                <a:lnTo>
                  <a:pt x="98423" y="6020"/>
                </a:lnTo>
                <a:lnTo>
                  <a:pt x="641858" y="8635"/>
                </a:lnTo>
                <a:lnTo>
                  <a:pt x="2406374" y="6476"/>
                </a:lnTo>
                <a:lnTo>
                  <a:pt x="2567558" y="4317"/>
                </a:lnTo>
                <a:lnTo>
                  <a:pt x="962786" y="4317"/>
                </a:lnTo>
                <a:lnTo>
                  <a:pt x="908948" y="4158"/>
                </a:lnTo>
                <a:lnTo>
                  <a:pt x="694796" y="2318"/>
                </a:lnTo>
                <a:lnTo>
                  <a:pt x="443584" y="1266"/>
                </a:lnTo>
                <a:close/>
              </a:path>
              <a:path w="2567940" h="9525">
                <a:moveTo>
                  <a:pt x="1925574" y="0"/>
                </a:moveTo>
                <a:lnTo>
                  <a:pt x="962786" y="4317"/>
                </a:lnTo>
                <a:lnTo>
                  <a:pt x="2567558" y="4317"/>
                </a:lnTo>
                <a:lnTo>
                  <a:pt x="1925574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730494" y="3499358"/>
            <a:ext cx="2573655" cy="9525"/>
          </a:xfrm>
          <a:custGeom>
            <a:avLst/>
            <a:gdLst/>
            <a:ahLst/>
            <a:cxnLst/>
            <a:rect l="l" t="t" r="r" b="b"/>
            <a:pathLst>
              <a:path w="2573654" h="9525">
                <a:moveTo>
                  <a:pt x="2573528" y="6476"/>
                </a:moveTo>
                <a:lnTo>
                  <a:pt x="1285748" y="6476"/>
                </a:lnTo>
                <a:lnTo>
                  <a:pt x="1434936" y="7919"/>
                </a:lnTo>
                <a:lnTo>
                  <a:pt x="1732285" y="9528"/>
                </a:lnTo>
                <a:lnTo>
                  <a:pt x="2252599" y="8636"/>
                </a:lnTo>
                <a:lnTo>
                  <a:pt x="2375074" y="7918"/>
                </a:lnTo>
                <a:lnTo>
                  <a:pt x="2573528" y="6476"/>
                </a:lnTo>
                <a:close/>
              </a:path>
              <a:path w="2573654" h="9525">
                <a:moveTo>
                  <a:pt x="444540" y="1266"/>
                </a:moveTo>
                <a:lnTo>
                  <a:pt x="0" y="4317"/>
                </a:lnTo>
                <a:lnTo>
                  <a:pt x="0" y="6476"/>
                </a:lnTo>
                <a:lnTo>
                  <a:pt x="641857" y="8636"/>
                </a:lnTo>
                <a:lnTo>
                  <a:pt x="765842" y="7918"/>
                </a:lnTo>
                <a:lnTo>
                  <a:pt x="2573528" y="6476"/>
                </a:lnTo>
                <a:lnTo>
                  <a:pt x="2573528" y="4317"/>
                </a:lnTo>
                <a:lnTo>
                  <a:pt x="964819" y="4317"/>
                </a:lnTo>
                <a:lnTo>
                  <a:pt x="910980" y="4158"/>
                </a:lnTo>
                <a:lnTo>
                  <a:pt x="857155" y="3758"/>
                </a:lnTo>
                <a:lnTo>
                  <a:pt x="749521" y="2718"/>
                </a:lnTo>
                <a:lnTo>
                  <a:pt x="695696" y="2318"/>
                </a:lnTo>
                <a:lnTo>
                  <a:pt x="444540" y="1266"/>
                </a:lnTo>
                <a:close/>
              </a:path>
              <a:path w="2573654" h="9525">
                <a:moveTo>
                  <a:pt x="1929637" y="0"/>
                </a:moveTo>
                <a:lnTo>
                  <a:pt x="964819" y="4317"/>
                </a:lnTo>
                <a:lnTo>
                  <a:pt x="2573528" y="4317"/>
                </a:lnTo>
                <a:lnTo>
                  <a:pt x="1929637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650985" y="3869435"/>
            <a:ext cx="9525" cy="1864360"/>
          </a:xfrm>
          <a:custGeom>
            <a:avLst/>
            <a:gdLst/>
            <a:ahLst/>
            <a:cxnLst/>
            <a:rect l="l" t="t" r="r" b="b"/>
            <a:pathLst>
              <a:path w="9525" h="1864360">
                <a:moveTo>
                  <a:pt x="4572" y="0"/>
                </a:moveTo>
                <a:lnTo>
                  <a:pt x="3438" y="47005"/>
                </a:lnTo>
                <a:lnTo>
                  <a:pt x="2633" y="93675"/>
                </a:lnTo>
                <a:lnTo>
                  <a:pt x="1938" y="140223"/>
                </a:lnTo>
                <a:lnTo>
                  <a:pt x="1133" y="186862"/>
                </a:lnTo>
                <a:lnTo>
                  <a:pt x="0" y="233806"/>
                </a:lnTo>
                <a:lnTo>
                  <a:pt x="84" y="621246"/>
                </a:lnTo>
                <a:lnTo>
                  <a:pt x="200" y="673302"/>
                </a:lnTo>
                <a:lnTo>
                  <a:pt x="391" y="725381"/>
                </a:lnTo>
                <a:lnTo>
                  <a:pt x="677" y="777446"/>
                </a:lnTo>
                <a:lnTo>
                  <a:pt x="1075" y="829462"/>
                </a:lnTo>
                <a:lnTo>
                  <a:pt x="1605" y="881390"/>
                </a:lnTo>
                <a:lnTo>
                  <a:pt x="2286" y="933195"/>
                </a:lnTo>
                <a:lnTo>
                  <a:pt x="2286" y="1164844"/>
                </a:lnTo>
                <a:lnTo>
                  <a:pt x="2048" y="1211850"/>
                </a:lnTo>
                <a:lnTo>
                  <a:pt x="1481" y="1258527"/>
                </a:lnTo>
                <a:lnTo>
                  <a:pt x="804" y="1305094"/>
                </a:lnTo>
                <a:lnTo>
                  <a:pt x="237" y="1351771"/>
                </a:lnTo>
                <a:lnTo>
                  <a:pt x="0" y="1398777"/>
                </a:lnTo>
                <a:lnTo>
                  <a:pt x="50" y="1502239"/>
                </a:lnTo>
                <a:lnTo>
                  <a:pt x="169" y="1553969"/>
                </a:lnTo>
                <a:lnTo>
                  <a:pt x="401" y="1605696"/>
                </a:lnTo>
                <a:lnTo>
                  <a:pt x="783" y="1657421"/>
                </a:lnTo>
                <a:lnTo>
                  <a:pt x="1354" y="1709143"/>
                </a:lnTo>
                <a:lnTo>
                  <a:pt x="2151" y="1760861"/>
                </a:lnTo>
                <a:lnTo>
                  <a:pt x="3211" y="1812575"/>
                </a:lnTo>
                <a:lnTo>
                  <a:pt x="4572" y="1864283"/>
                </a:lnTo>
                <a:lnTo>
                  <a:pt x="5289" y="1812575"/>
                </a:lnTo>
                <a:lnTo>
                  <a:pt x="5978" y="1760861"/>
                </a:lnTo>
                <a:lnTo>
                  <a:pt x="6599" y="1709143"/>
                </a:lnTo>
                <a:lnTo>
                  <a:pt x="7113" y="1657421"/>
                </a:lnTo>
                <a:lnTo>
                  <a:pt x="7482" y="1605696"/>
                </a:lnTo>
                <a:lnTo>
                  <a:pt x="7667" y="1553969"/>
                </a:lnTo>
                <a:lnTo>
                  <a:pt x="7629" y="1502239"/>
                </a:lnTo>
                <a:lnTo>
                  <a:pt x="7330" y="1450509"/>
                </a:lnTo>
                <a:lnTo>
                  <a:pt x="6731" y="1398777"/>
                </a:lnTo>
                <a:lnTo>
                  <a:pt x="6713" y="1351771"/>
                </a:lnTo>
                <a:lnTo>
                  <a:pt x="6592" y="1305094"/>
                </a:lnTo>
                <a:lnTo>
                  <a:pt x="6264" y="1258527"/>
                </a:lnTo>
                <a:lnTo>
                  <a:pt x="5625" y="1211850"/>
                </a:lnTo>
                <a:lnTo>
                  <a:pt x="4572" y="1164844"/>
                </a:lnTo>
                <a:lnTo>
                  <a:pt x="4796" y="1118746"/>
                </a:lnTo>
                <a:lnTo>
                  <a:pt x="5331" y="1072331"/>
                </a:lnTo>
                <a:lnTo>
                  <a:pt x="5971" y="1025800"/>
                </a:lnTo>
                <a:lnTo>
                  <a:pt x="6506" y="979354"/>
                </a:lnTo>
                <a:lnTo>
                  <a:pt x="6731" y="933195"/>
                </a:lnTo>
                <a:lnTo>
                  <a:pt x="6809" y="881390"/>
                </a:lnTo>
                <a:lnTo>
                  <a:pt x="7019" y="829462"/>
                </a:lnTo>
                <a:lnTo>
                  <a:pt x="7323" y="777446"/>
                </a:lnTo>
                <a:lnTo>
                  <a:pt x="8424" y="621246"/>
                </a:lnTo>
                <a:lnTo>
                  <a:pt x="8728" y="569249"/>
                </a:lnTo>
                <a:lnTo>
                  <a:pt x="8938" y="517349"/>
                </a:lnTo>
                <a:lnTo>
                  <a:pt x="8998" y="419422"/>
                </a:lnTo>
                <a:lnTo>
                  <a:pt x="8870" y="372969"/>
                </a:lnTo>
                <a:lnTo>
                  <a:pt x="8523" y="326419"/>
                </a:lnTo>
                <a:lnTo>
                  <a:pt x="7846" y="279966"/>
                </a:lnTo>
                <a:lnTo>
                  <a:pt x="6731" y="233806"/>
                </a:lnTo>
                <a:lnTo>
                  <a:pt x="6713" y="186862"/>
                </a:lnTo>
                <a:lnTo>
                  <a:pt x="6592" y="140223"/>
                </a:lnTo>
                <a:lnTo>
                  <a:pt x="6264" y="93675"/>
                </a:lnTo>
                <a:lnTo>
                  <a:pt x="5625" y="47005"/>
                </a:lnTo>
                <a:lnTo>
                  <a:pt x="4572" y="0"/>
                </a:lnTo>
                <a:close/>
              </a:path>
            </a:pathLst>
          </a:custGeom>
          <a:solidFill>
            <a:srgbClr val="4D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5954" y="5822492"/>
            <a:ext cx="317196" cy="31369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29935" y="3436873"/>
            <a:ext cx="315722" cy="32765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87460" y="3481510"/>
            <a:ext cx="314198" cy="300041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24671" y="5816688"/>
            <a:ext cx="283209" cy="300989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840790" y="1020191"/>
            <a:ext cx="3886200" cy="4572000"/>
          </a:xfrm>
          <a:custGeom>
            <a:avLst/>
            <a:gdLst/>
            <a:ahLst/>
            <a:cxnLst/>
            <a:rect l="l" t="t" r="r" b="b"/>
            <a:pathLst>
              <a:path w="3886200" h="4572000">
                <a:moveTo>
                  <a:pt x="3886200" y="0"/>
                </a:moveTo>
                <a:lnTo>
                  <a:pt x="0" y="0"/>
                </a:lnTo>
                <a:lnTo>
                  <a:pt x="0" y="4572000"/>
                </a:lnTo>
                <a:lnTo>
                  <a:pt x="3886200" y="4572000"/>
                </a:lnTo>
                <a:lnTo>
                  <a:pt x="3886200" y="0"/>
                </a:lnTo>
                <a:close/>
              </a:path>
            </a:pathLst>
          </a:custGeom>
          <a:solidFill>
            <a:srgbClr val="D1E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840790" y="1020191"/>
            <a:ext cx="3886200" cy="4572000"/>
          </a:xfrm>
          <a:custGeom>
            <a:avLst/>
            <a:gdLst/>
            <a:ahLst/>
            <a:cxnLst/>
            <a:rect l="l" t="t" r="r" b="b"/>
            <a:pathLst>
              <a:path w="3886200" h="4572000">
                <a:moveTo>
                  <a:pt x="0" y="4572000"/>
                </a:moveTo>
                <a:lnTo>
                  <a:pt x="3886200" y="4572000"/>
                </a:lnTo>
                <a:lnTo>
                  <a:pt x="38862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5546725" y="529590"/>
            <a:ext cx="2993390" cy="2305685"/>
          </a:xfrm>
          <a:custGeom>
            <a:avLst/>
            <a:gdLst/>
            <a:ahLst/>
            <a:cxnLst/>
            <a:rect l="l" t="t" r="r" b="b"/>
            <a:pathLst>
              <a:path w="2993390" h="2305685">
                <a:moveTo>
                  <a:pt x="2993390" y="0"/>
                </a:moveTo>
                <a:lnTo>
                  <a:pt x="0" y="0"/>
                </a:lnTo>
                <a:lnTo>
                  <a:pt x="0" y="2305304"/>
                </a:lnTo>
                <a:lnTo>
                  <a:pt x="2993390" y="2305304"/>
                </a:lnTo>
                <a:lnTo>
                  <a:pt x="2993390" y="0"/>
                </a:lnTo>
                <a:close/>
              </a:path>
            </a:pathLst>
          </a:custGeom>
          <a:solidFill>
            <a:srgbClr val="D1E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5546725" y="529590"/>
            <a:ext cx="2993390" cy="2305685"/>
          </a:xfrm>
          <a:custGeom>
            <a:avLst/>
            <a:gdLst/>
            <a:ahLst/>
            <a:cxnLst/>
            <a:rect l="l" t="t" r="r" b="b"/>
            <a:pathLst>
              <a:path w="2993390" h="2305685">
                <a:moveTo>
                  <a:pt x="0" y="2305304"/>
                </a:moveTo>
                <a:lnTo>
                  <a:pt x="2993390" y="2305304"/>
                </a:lnTo>
                <a:lnTo>
                  <a:pt x="2993390" y="0"/>
                </a:lnTo>
                <a:lnTo>
                  <a:pt x="0" y="0"/>
                </a:lnTo>
                <a:lnTo>
                  <a:pt x="0" y="2305304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46725" y="3646601"/>
            <a:ext cx="2993390" cy="2305685"/>
          </a:xfrm>
          <a:custGeom>
            <a:avLst/>
            <a:gdLst/>
            <a:ahLst/>
            <a:cxnLst/>
            <a:rect l="l" t="t" r="r" b="b"/>
            <a:pathLst>
              <a:path w="2993390" h="2305685">
                <a:moveTo>
                  <a:pt x="2993390" y="0"/>
                </a:moveTo>
                <a:lnTo>
                  <a:pt x="0" y="0"/>
                </a:lnTo>
                <a:lnTo>
                  <a:pt x="0" y="2305304"/>
                </a:lnTo>
                <a:lnTo>
                  <a:pt x="2993390" y="2305304"/>
                </a:lnTo>
                <a:lnTo>
                  <a:pt x="2993390" y="0"/>
                </a:lnTo>
                <a:close/>
              </a:path>
            </a:pathLst>
          </a:custGeom>
          <a:solidFill>
            <a:srgbClr val="D1E4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5546725" y="3646601"/>
            <a:ext cx="2993390" cy="2305685"/>
          </a:xfrm>
          <a:custGeom>
            <a:avLst/>
            <a:gdLst/>
            <a:ahLst/>
            <a:cxnLst/>
            <a:rect l="l" t="t" r="r" b="b"/>
            <a:pathLst>
              <a:path w="2993390" h="2305685">
                <a:moveTo>
                  <a:pt x="0" y="2305304"/>
                </a:moveTo>
                <a:lnTo>
                  <a:pt x="2993390" y="2305304"/>
                </a:lnTo>
                <a:lnTo>
                  <a:pt x="2993390" y="0"/>
                </a:lnTo>
                <a:lnTo>
                  <a:pt x="0" y="0"/>
                </a:lnTo>
                <a:lnTo>
                  <a:pt x="0" y="230530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A5215"/>
                </a:solidFill>
                <a:latin typeface="Segoe Print"/>
                <a:cs typeface="Segoe Print"/>
              </a:defRPr>
            </a:lvl1pPr>
          </a:lstStyle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72502" y="647141"/>
            <a:ext cx="21945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D290A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6612" y="1031189"/>
            <a:ext cx="10518775" cy="457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8616" y="5998645"/>
            <a:ext cx="181609" cy="246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9A5215"/>
                </a:solidFill>
                <a:latin typeface="Segoe Print"/>
                <a:cs typeface="Segoe Print"/>
              </a:defRPr>
            </a:lvl1pPr>
          </a:lstStyle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1422" y="2362200"/>
            <a:ext cx="6190222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5400" b="1" dirty="0" smtClean="0">
                <a:solidFill>
                  <a:srgbClr val="4D290A"/>
                </a:solidFill>
                <a:latin typeface="Segoe Print"/>
                <a:cs typeface="Segoe Print"/>
              </a:rPr>
              <a:t>Как </a:t>
            </a:r>
            <a:r>
              <a:rPr lang="ru-RU" sz="5400" b="1" dirty="0" err="1" smtClean="0">
                <a:solidFill>
                  <a:srgbClr val="4D290A"/>
                </a:solidFill>
                <a:latin typeface="Segoe Print"/>
                <a:cs typeface="Segoe Print"/>
              </a:rPr>
              <a:t>Коська</a:t>
            </a:r>
            <a:r>
              <a:rPr lang="ru-RU" sz="5400" b="1" dirty="0" smtClean="0">
                <a:solidFill>
                  <a:srgbClr val="4D290A"/>
                </a:solidFill>
                <a:latin typeface="Segoe Print"/>
                <a:cs typeface="Segoe Print"/>
              </a:rPr>
              <a:t> </a:t>
            </a:r>
            <a:r>
              <a:rPr lang="ru-RU" sz="5400" b="1" dirty="0">
                <a:solidFill>
                  <a:srgbClr val="4D290A"/>
                </a:solidFill>
                <a:latin typeface="Segoe Print"/>
                <a:cs typeface="Segoe Print"/>
              </a:rPr>
              <a:t>и </a:t>
            </a:r>
            <a:r>
              <a:rPr lang="ru-RU" sz="5400" b="1" dirty="0" smtClean="0">
                <a:solidFill>
                  <a:srgbClr val="4D290A"/>
                </a:solidFill>
                <a:latin typeface="Segoe Print"/>
                <a:cs typeface="Segoe Print"/>
              </a:rPr>
              <a:t>Мотя в музей ходили.</a:t>
            </a:r>
            <a:endParaRPr sz="5400" b="1" dirty="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234772"/>
            <a:ext cx="62052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9A5215"/>
                </a:solidFill>
                <a:latin typeface="Segoe Print"/>
                <a:cs typeface="Segoe Print"/>
              </a:rPr>
              <a:t>#ИКаРёнок#РАОР#техническое</a:t>
            </a:r>
            <a:r>
              <a:rPr sz="2000" spc="-18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2000" spc="-10" dirty="0">
                <a:solidFill>
                  <a:srgbClr val="9A5215"/>
                </a:solidFill>
                <a:latin typeface="Segoe Print"/>
                <a:cs typeface="Segoe Print"/>
              </a:rPr>
              <a:t>творчество</a:t>
            </a:r>
            <a:endParaRPr sz="20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96132" y="285728"/>
            <a:ext cx="4786346" cy="5860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/>
              <a:t>	В музее друзья познакомились с разными моделями мотоциклов. Узнали, что они бывают двух- и трёхколёсными. Экскурсовод рассказал, что в прошлом веке в нашем городе выпускались мотоциклы Восход.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Коська</a:t>
            </a:r>
            <a:r>
              <a:rPr lang="ru-RU" sz="2000" dirty="0" smtClean="0"/>
              <a:t> и Мотя поняли, что колесо – важная часть разного транспорта: мотоциклов, машин, автобусов и даже поездов. Без колёс механизмы не смогут передвигаться.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smtClean="0"/>
              <a:t>Также друзья узнали, что мотор приводит в движение заднее колесо мотоцикла. Переднее колесо служит для равновесия и маневрирования.</a:t>
            </a:r>
            <a:endParaRPr sz="2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10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685289" y="3246246"/>
            <a:ext cx="4092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1</a:t>
            </a:r>
            <a:r>
              <a:rPr sz="18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сюжетное фото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сказки</a:t>
            </a:r>
            <a:r>
              <a:rPr sz="1800" spc="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(общий</a:t>
            </a:r>
            <a:endParaRPr sz="1800" dirty="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5289" y="3520567"/>
            <a:ext cx="2653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вид,</a:t>
            </a:r>
            <a:r>
              <a:rPr sz="18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герои,</a:t>
            </a:r>
            <a:r>
              <a:rPr sz="1800" spc="-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декорации)</a:t>
            </a:r>
            <a:endParaRPr sz="1800">
              <a:latin typeface="Segoe Print"/>
              <a:cs typeface="Segoe Print"/>
            </a:endParaRPr>
          </a:p>
        </p:txBody>
      </p:sp>
      <p:pic>
        <p:nvPicPr>
          <p:cNvPr id="10" name="Рисунок 9" descr="Изображение выглядит как Масштабная модель, игрушка, Игрушечный конструктор, Игрушечный б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567BE4D-BBFE-6892-5CF4-0A483AD0A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340" y="1000108"/>
            <a:ext cx="539912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797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44228" y="928670"/>
            <a:ext cx="4643771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/>
              <a:t>-У нас произошла </a:t>
            </a:r>
            <a:r>
              <a:rPr lang="ru-RU" sz="2000" dirty="0" err="1" smtClean="0"/>
              <a:t>неприятнось</a:t>
            </a:r>
            <a:r>
              <a:rPr lang="ru-RU" sz="2000" dirty="0" smtClean="0"/>
              <a:t>, - поделился экскурсовод.</a:t>
            </a:r>
            <a:br>
              <a:rPr lang="ru-RU" sz="2000" dirty="0" smtClean="0"/>
            </a:br>
            <a:r>
              <a:rPr lang="ru-RU" sz="2000" dirty="0" smtClean="0"/>
              <a:t>-Переезжая через мост, мы потеряли колесо от нашего мотоцикла, который возвращался с выставки.</a:t>
            </a:r>
            <a:br>
              <a:rPr lang="ru-RU" sz="2000" dirty="0" smtClean="0"/>
            </a:br>
            <a:r>
              <a:rPr lang="ru-RU" sz="2000" dirty="0" smtClean="0"/>
              <a:t>-Не ваше ли это колесо? – поинтересовались друзья.</a:t>
            </a:r>
            <a:br>
              <a:rPr lang="ru-RU" sz="2000" dirty="0" smtClean="0"/>
            </a:br>
            <a:r>
              <a:rPr lang="ru-RU" sz="2000" dirty="0" smtClean="0"/>
              <a:t>-Да, наша потеря. Поможете отремонтировать?</a:t>
            </a:r>
            <a:br>
              <a:rPr lang="ru-RU" sz="2000" dirty="0" smtClean="0"/>
            </a:br>
            <a:r>
              <a:rPr lang="ru-RU" sz="2000" dirty="0" smtClean="0"/>
              <a:t>-Конечно, - согласились зайчата.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smtClean="0"/>
              <a:t>Экскурсовод показал, как отремонтировать мотоцикл и все экспонаты заняли свои места в музее.</a:t>
            </a:r>
            <a:endParaRPr sz="2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11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685289" y="3246246"/>
            <a:ext cx="4092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1</a:t>
            </a:r>
            <a:r>
              <a:rPr sz="18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сюжетное фото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сказки</a:t>
            </a:r>
            <a:r>
              <a:rPr sz="1800" spc="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(общий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5289" y="3520567"/>
            <a:ext cx="2653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вид,</a:t>
            </a:r>
            <a:r>
              <a:rPr sz="18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герои,</a:t>
            </a:r>
            <a:r>
              <a:rPr sz="1800" spc="-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декорации)</a:t>
            </a:r>
            <a:endParaRPr sz="1800">
              <a:latin typeface="Segoe Print"/>
              <a:cs typeface="Segoe Print"/>
            </a:endParaRPr>
          </a:p>
        </p:txBody>
      </p:sp>
      <p:pic>
        <p:nvPicPr>
          <p:cNvPr id="11" name="Рисунок 10" descr="Изображение выглядит как игрушка, Игрушечный конструктор, Масштабная модель, Игрушечный б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E9A11EA-5BA6-B310-003E-3CA1E8990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88" y="1179367"/>
            <a:ext cx="5970624" cy="442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70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3AADC7-DB3C-A2B3-6EDD-DB0EF141D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0446" y="1031189"/>
            <a:ext cx="4286280" cy="4308872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Приглашаем и вас, ребята, посетить наш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ковровский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 музей мотоцикла и спорта. 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" name="Рисунок 4" descr="Изображение выглядит как колесо, Наземный транспорт, транспортное средство, ш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360405E-B3D5-8106-F6BB-11D88F338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02" y="1214422"/>
            <a:ext cx="5505469" cy="412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55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2000" y="1500174"/>
            <a:ext cx="493200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Команда «</a:t>
            </a:r>
            <a:r>
              <a:rPr lang="ru-RU" sz="2000" spc="-10" dirty="0" err="1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Техно-Мастерская</a:t>
            </a:r>
            <a:r>
              <a:rPr lang="ru-RU" sz="2000" spc="-1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»: </a:t>
            </a:r>
            <a:r>
              <a:rPr lang="ru-RU" sz="2000" spc="-10" dirty="0" smtClean="0">
                <a:solidFill>
                  <a:schemeClr val="accent2">
                    <a:lumMod val="50000"/>
                  </a:schemeClr>
                </a:solidFill>
              </a:rPr>
              <a:t>Седов Виталий и Шишков Всеволод, воспитанники </a:t>
            </a:r>
            <a:r>
              <a:rPr lang="ru-RU" sz="2000" spc="-10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подготовительной </a:t>
            </a:r>
            <a:r>
              <a:rPr lang="ru-RU" sz="2000" spc="-10" dirty="0" smtClean="0">
                <a:solidFill>
                  <a:schemeClr val="accent2">
                    <a:lumMod val="50000"/>
                  </a:schemeClr>
                </a:solidFill>
              </a:rPr>
              <a:t>к школе группы № 7, </a:t>
            </a:r>
            <a:br>
              <a:rPr lang="ru-RU" sz="2000" spc="-1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spc="-10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ишкова Елена Витальевна, воспитатель МБДОУ № 59 г.Ковров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sz="2000" spc="-10" dirty="0">
              <a:latin typeface="Segoe Print" pitchFamily="2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2</a:t>
            </a:fld>
            <a:endParaRPr spc="-5" dirty="0"/>
          </a:p>
        </p:txBody>
      </p:sp>
      <p:pic>
        <p:nvPicPr>
          <p:cNvPr id="12" name="Picture 3" descr="C:\Users\user\Downloads\IMG_20241105_121218_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88" y="1142984"/>
            <a:ext cx="580971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7310446" y="1031189"/>
            <a:ext cx="4044941" cy="2326373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	На берегу реки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Клязьма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 жили два зайчика –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Коська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 и Мотя. Жили они в красивом домике с огородом, в котором выращивали свою любимую морковку.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3</a:t>
            </a:fld>
            <a:endParaRPr spc="-5" dirty="0"/>
          </a:p>
        </p:txBody>
      </p:sp>
      <p:pic>
        <p:nvPicPr>
          <p:cNvPr id="11" name="Рисунок 10" descr="Изображение выглядит как Игрушечный блок, Игрушечный конструктор, Игровой набор, Масштабная мод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1112C7D7-B410-52FB-DA57-C2739F46B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16" y="1214422"/>
            <a:ext cx="4651366" cy="430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9DD6BC-544A-6741-E8ED-C4B33978140F}"/>
              </a:ext>
            </a:extLst>
          </p:cNvPr>
          <p:cNvSpPr txBox="1"/>
          <p:nvPr/>
        </p:nvSpPr>
        <p:spPr>
          <a:xfrm>
            <a:off x="8229600" y="1295399"/>
            <a:ext cx="184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67570" y="857232"/>
            <a:ext cx="4786346" cy="6160897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	Однажды на мосту через речку они нашли незнакомый предмет.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-Как ты думаешь, что это такое, - спросил Мотя друга.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-Не знаю, никогда такое не встречал! – ответил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Коська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-Нам поможет Алёнка, спросим её!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Picture 2" descr="C:\Users\user\Downloads\IMG_20241103_105647_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1071546"/>
            <a:ext cx="33956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36000" y="1142984"/>
            <a:ext cx="457504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Алена была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очень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умной девочкой. Она объяснила, что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это колесо от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мотоцикла.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Коська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и Мотя очень удивились, ведь они никогда не видели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такую технику. Алёна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предложила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отправиться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к дяде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Стёпе, у которого было много разного транспорта.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 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сегодня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видела как он косил траву у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реки, - вспомнила Алёна. 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Все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вместе они отправились за помощью к дяде Степе.</a:t>
            </a:r>
            <a:endParaRPr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5</a:t>
            </a:fld>
            <a:endParaRPr spc="-5" dirty="0"/>
          </a:p>
        </p:txBody>
      </p:sp>
      <p:pic>
        <p:nvPicPr>
          <p:cNvPr id="11" name="Рисунок 10" descr="Изображение выглядит как Игровой набор, Игрушечный блок, Игрушечный конструктор, Масштабная модель">
            <a:extLst>
              <a:ext uri="{FF2B5EF4-FFF2-40B4-BE49-F238E27FC236}">
                <a16:creationId xmlns:a16="http://schemas.microsoft.com/office/drawing/2014/main" xmlns="" id="{639190B0-D11A-6E36-3D12-DBF4D3B2C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64" y="1000108"/>
            <a:ext cx="5748334" cy="448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9060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08000" y="2000240"/>
            <a:ext cx="471600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Здравствуйте,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дядя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Стёпа.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пришли к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вам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помощью: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одскажите нам, пожалуйста, кто потерял колесо?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Здравствуйте, ребята. Мне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кажется,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я могу вам помочь.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Все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найденные вещи необходимо сдавать в полицию. Там помогут найти владельца.</a:t>
            </a: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685289" y="3246246"/>
            <a:ext cx="4092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1</a:t>
            </a:r>
            <a:r>
              <a:rPr sz="18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сюжетное фото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сказки</a:t>
            </a:r>
            <a:r>
              <a:rPr sz="1800" spc="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(общий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5289" y="3520567"/>
            <a:ext cx="2653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вид,</a:t>
            </a:r>
            <a:r>
              <a:rPr sz="18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герои,</a:t>
            </a:r>
            <a:r>
              <a:rPr sz="1800" spc="-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декорации)</a:t>
            </a:r>
            <a:endParaRPr sz="1800" dirty="0">
              <a:latin typeface="Segoe Print"/>
              <a:cs typeface="Segoe Print"/>
            </a:endParaRPr>
          </a:p>
        </p:txBody>
      </p:sp>
      <p:pic>
        <p:nvPicPr>
          <p:cNvPr id="11" name="Рисунок 10" descr="Изображение выглядит как Игрушечный блок, Игрушечный конструктор, Игровой набор, Соединяющиеся между собой бло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BE8E4DC4-1AE3-9A91-438F-44901B92E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26" y="1000108"/>
            <a:ext cx="5613434" cy="466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20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08000" y="2214554"/>
            <a:ext cx="4716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-Садитесь ко мне в лодку, я быстро доставлю вас, - предложил дядя Стёпа.  </a:t>
            </a:r>
            <a:endParaRPr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685289" y="3246246"/>
            <a:ext cx="4092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1</a:t>
            </a:r>
            <a:r>
              <a:rPr sz="18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сюжетное фото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сказки</a:t>
            </a:r>
            <a:r>
              <a:rPr sz="1800" spc="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(общий</a:t>
            </a:r>
            <a:endParaRPr sz="1800" dirty="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5289" y="3520567"/>
            <a:ext cx="2653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вид,</a:t>
            </a:r>
            <a:r>
              <a:rPr sz="18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герои,</a:t>
            </a:r>
            <a:r>
              <a:rPr sz="1800" spc="-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декорации)</a:t>
            </a:r>
            <a:endParaRPr sz="1800">
              <a:latin typeface="Segoe Print"/>
              <a:cs typeface="Segoe Print"/>
            </a:endParaRPr>
          </a:p>
        </p:txBody>
      </p:sp>
      <p:pic>
        <p:nvPicPr>
          <p:cNvPr id="11" name="Рисунок 10" descr="Изображение выглядит как Масштабная модель, Игрушечный конструктор, игрушк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3D12E607-6D34-BB82-72D5-C5F24B4B0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02" y="1000108"/>
            <a:ext cx="5410232" cy="470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040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08000" y="684000"/>
            <a:ext cx="47160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Наконец, добрались друзья до отделения полиции и показали свою находку.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-Конечно, это колесо от мотоцикла!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-А что это такое? - спросили зайчата.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-У нас в городе есть музей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ковровского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мотоцикла и спорта на улице Еловой. Приглашаю его посетить. Там вы узнаете много интересного.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-Ура! – обрадовались друзья.</a:t>
            </a:r>
            <a:endParaRPr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685289" y="3246246"/>
            <a:ext cx="4092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5289" y="3520567"/>
            <a:ext cx="2653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Segoe Print"/>
              <a:cs typeface="Segoe Print"/>
            </a:endParaRPr>
          </a:p>
        </p:txBody>
      </p:sp>
      <p:pic>
        <p:nvPicPr>
          <p:cNvPr id="10" name="Рисунок 9" descr="Изображение выглядит как строительство, Масштабная модель, игрушка, Игрушечный конструкт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00897BF2-03DF-C2B1-7D8C-0BD61165D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930378"/>
            <a:ext cx="5256212" cy="48964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67240" y="3071810"/>
            <a:ext cx="785818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полиция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/>
              <a:t> </a:t>
            </a:r>
            <a:endParaRPr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7167570" y="2714620"/>
            <a:ext cx="4187817" cy="276999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	Скорее в путь!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340"/>
                </a:spcBef>
              </a:pPr>
              <a:t>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685289" y="3246246"/>
            <a:ext cx="4092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1</a:t>
            </a:r>
            <a:r>
              <a:rPr sz="18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сюжетное фото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сказки</a:t>
            </a:r>
            <a:r>
              <a:rPr sz="1800" spc="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(общий</a:t>
            </a:r>
            <a:endParaRPr sz="1800" dirty="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5289" y="3520567"/>
            <a:ext cx="2653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вид,</a:t>
            </a:r>
            <a:r>
              <a:rPr sz="1800" spc="-1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9A5215"/>
                </a:solidFill>
                <a:latin typeface="Segoe Print"/>
                <a:cs typeface="Segoe Print"/>
              </a:rPr>
              <a:t>герои,</a:t>
            </a:r>
            <a:r>
              <a:rPr sz="1800" spc="-5" dirty="0">
                <a:solidFill>
                  <a:srgbClr val="9A5215"/>
                </a:solidFill>
                <a:latin typeface="Segoe Print"/>
                <a:cs typeface="Segoe Print"/>
              </a:rPr>
              <a:t> </a:t>
            </a:r>
            <a:r>
              <a:rPr sz="1800" spc="-10" dirty="0">
                <a:solidFill>
                  <a:srgbClr val="9A5215"/>
                </a:solidFill>
                <a:latin typeface="Segoe Print"/>
                <a:cs typeface="Segoe Print"/>
              </a:rPr>
              <a:t>декорации)</a:t>
            </a:r>
            <a:endParaRPr sz="1800">
              <a:latin typeface="Segoe Print"/>
              <a:cs typeface="Segoe Print"/>
            </a:endParaRPr>
          </a:p>
        </p:txBody>
      </p:sp>
      <p:pic>
        <p:nvPicPr>
          <p:cNvPr id="13" name="Рисунок 12" descr="Изображение выглядит как игрушка, Масштабная модель, Игрушечный конструктор, Игрушечный б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F8CD938-131B-FBA2-B972-0A4BF3F5DF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292" y="1214422"/>
            <a:ext cx="5919907" cy="438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810116" y="2643182"/>
            <a:ext cx="785818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полиция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97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141</Words>
  <Application>Microsoft Office PowerPoint</Application>
  <PresentationFormat>Произвольный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Segoe Print</vt:lpstr>
      <vt:lpstr>Calibri</vt:lpstr>
      <vt:lpstr>Office Theme</vt:lpstr>
      <vt:lpstr>Слайд 1</vt:lpstr>
      <vt:lpstr>Команда «Техно-Мастерская»: Седов Виталий и Шишков Всеволод, воспитанники подготовительной к школе группы № 7,  Тишкова Елена Витальевна, воспитатель МБДОУ № 59 г.Ковров </vt:lpstr>
      <vt:lpstr>                      </vt:lpstr>
      <vt:lpstr>Слайд 4</vt:lpstr>
      <vt:lpstr> Алена была очень умной девочкой. Она объяснила, что это колесо от мотоцикла. Коська и Мотя очень удивились, ведь они никогда не видели такую технику. Алёна предложила отправиться к дяде Стёпе, у которого было много разного транспорта.  - Я сегодня видела как он косил траву у реки, - вспомнила Алёна.    Все вместе они отправились за помощью к дяде Степе.</vt:lpstr>
      <vt:lpstr>-Здравствуйте, дядя Стёпа. Мы пришли к вам за помощью: подскажите нам, пожалуйста, кто потерял колесо? -Здравствуйте, ребята. Мне кажется, я могу вам помочь. Все найденные вещи необходимо сдавать в полицию. Там помогут найти владельца. </vt:lpstr>
      <vt:lpstr>-Садитесь ко мне в лодку, я быстро доставлю вас, - предложил дядя Стёпа.  </vt:lpstr>
      <vt:lpstr> Наконец, добрались друзья до отделения полиции и показали свою находку.  -Конечно, это колесо от мотоцикла!  -А что это такое? - спросили зайчата. -У нас в городе есть музей ковровского мотоцикла и спорта на улице Еловой. Приглашаю его посетить. Там вы узнаете много интересного. -Ура! – обрадовались друзья.</vt:lpstr>
      <vt:lpstr> </vt:lpstr>
      <vt:lpstr> В музее друзья познакомились с разными моделями мотоциклов. Узнали, что они бывают двух- и трёхколёсными. Экскурсовод рассказал, что в прошлом веке в нашем городе выпускались мотоциклы Восход.   Коська и Мотя поняли, что колесо – важная часть разного транспорта: мотоциклов, машин, автобусов и даже поездов. Без колёс механизмы не смогут передвигаться.   Также друзья узнали, что мотор приводит в движение заднее колесо мотоцикла. Переднее колесо служит для равновесия и маневрирования.</vt:lpstr>
      <vt:lpstr>-У нас произошла неприятнось, - поделился экскурсовод. -Переезжая через мост, мы потеряли колесо от нашего мотоцикла, который возвращался с выставки. -Не ваше ли это колесо? – поинтересовались друзья. -Да, наша потеря. Поможете отремонтировать? -Конечно, - согласились зайчата.   Экскурсовод показал, как отремонтировать мотоцикл и все экспонаты заняли свои места в музее.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2022-07-29T05:00:32Z</dcterms:created>
  <dcterms:modified xsi:type="dcterms:W3CDTF">2024-11-05T10:33:11Z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2022-07-29T00:00:00Z</vt:filetime>
  </property>
</Properties>
</file>